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43"/>
  </p:notesMasterIdLst>
  <p:sldIdLst>
    <p:sldId id="290" r:id="rId2"/>
    <p:sldId id="492" r:id="rId3"/>
    <p:sldId id="519" r:id="rId4"/>
    <p:sldId id="493" r:id="rId5"/>
    <p:sldId id="497" r:id="rId6"/>
    <p:sldId id="502" r:id="rId7"/>
    <p:sldId id="1272" r:id="rId8"/>
    <p:sldId id="1273" r:id="rId9"/>
    <p:sldId id="1226" r:id="rId10"/>
    <p:sldId id="1274" r:id="rId11"/>
    <p:sldId id="1275" r:id="rId12"/>
    <p:sldId id="1276" r:id="rId13"/>
    <p:sldId id="1277" r:id="rId14"/>
    <p:sldId id="1278" r:id="rId15"/>
    <p:sldId id="1279" r:id="rId16"/>
    <p:sldId id="1280" r:id="rId17"/>
    <p:sldId id="1281" r:id="rId18"/>
    <p:sldId id="1282" r:id="rId19"/>
    <p:sldId id="1284" r:id="rId20"/>
    <p:sldId id="1285" r:id="rId21"/>
    <p:sldId id="1286" r:id="rId22"/>
    <p:sldId id="1291" r:id="rId23"/>
    <p:sldId id="1287" r:id="rId24"/>
    <p:sldId id="1288" r:id="rId25"/>
    <p:sldId id="1289" r:id="rId26"/>
    <p:sldId id="1290" r:id="rId27"/>
    <p:sldId id="1283" r:id="rId28"/>
    <p:sldId id="491" r:id="rId29"/>
    <p:sldId id="476" r:id="rId30"/>
    <p:sldId id="494" r:id="rId31"/>
    <p:sldId id="506" r:id="rId32"/>
    <p:sldId id="505" r:id="rId33"/>
    <p:sldId id="507" r:id="rId34"/>
    <p:sldId id="515" r:id="rId35"/>
    <p:sldId id="510" r:id="rId36"/>
    <p:sldId id="508" r:id="rId37"/>
    <p:sldId id="512" r:id="rId38"/>
    <p:sldId id="513" r:id="rId39"/>
    <p:sldId id="509" r:id="rId40"/>
    <p:sldId id="1194" r:id="rId41"/>
    <p:sldId id="1271" r:id="rId4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F3D"/>
    <a:srgbClr val="235AB3"/>
    <a:srgbClr val="383838"/>
    <a:srgbClr val="EFEFEF"/>
    <a:srgbClr val="AB1F1B"/>
    <a:srgbClr val="E62820"/>
    <a:srgbClr val="155058"/>
    <a:srgbClr val="2E949D"/>
    <a:srgbClr val="235DB6"/>
    <a:srgbClr val="655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07CBA-2E11-43B9-B2DE-964F8BB81212}" v="1603" dt="2024-09-04T22:04:3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7"/>
    <p:restoredTop sz="77728" autoAdjust="0"/>
  </p:normalViewPr>
  <p:slideViewPr>
    <p:cSldViewPr snapToGrid="0">
      <p:cViewPr varScale="1">
        <p:scale>
          <a:sx n="118" d="100"/>
          <a:sy n="118" d="100"/>
        </p:scale>
        <p:origin x="2166" y="108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688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ikova Barbora" userId="9a473695-b923-40dc-ac7e-544a3efb8d77" providerId="ADAL" clId="{37207CBA-2E11-43B9-B2DE-964F8BB81212}"/>
    <pc:docChg chg="undo redo custSel addSld delSld modSld sldOrd">
      <pc:chgData name="Martinikova Barbora" userId="9a473695-b923-40dc-ac7e-544a3efb8d77" providerId="ADAL" clId="{37207CBA-2E11-43B9-B2DE-964F8BB81212}" dt="2024-09-09T19:56:01.674" v="5577" actId="26606"/>
      <pc:docMkLst>
        <pc:docMk/>
      </pc:docMkLst>
      <pc:sldChg chg="add del">
        <pc:chgData name="Martinikova Barbora" userId="9a473695-b923-40dc-ac7e-544a3efb8d77" providerId="ADAL" clId="{37207CBA-2E11-43B9-B2DE-964F8BB81212}" dt="2024-09-04T19:49:40.444" v="2075" actId="47"/>
        <pc:sldMkLst>
          <pc:docMk/>
          <pc:sldMk cId="1560808624" sldId="282"/>
        </pc:sldMkLst>
      </pc:sldChg>
      <pc:sldChg chg="modSp mod">
        <pc:chgData name="Martinikova Barbora" userId="9a473695-b923-40dc-ac7e-544a3efb8d77" providerId="ADAL" clId="{37207CBA-2E11-43B9-B2DE-964F8BB81212}" dt="2024-09-04T19:25:03.914" v="1664" actId="6549"/>
        <pc:sldMkLst>
          <pc:docMk/>
          <pc:sldMk cId="712742271" sldId="290"/>
        </pc:sldMkLst>
        <pc:spChg chg="mod">
          <ac:chgData name="Martinikova Barbora" userId="9a473695-b923-40dc-ac7e-544a3efb8d77" providerId="ADAL" clId="{37207CBA-2E11-43B9-B2DE-964F8BB81212}" dt="2024-09-04T14:12:15.146" v="659" actId="20577"/>
          <ac:spMkLst>
            <pc:docMk/>
            <pc:sldMk cId="712742271" sldId="290"/>
            <ac:spMk id="2" creationId="{B862339C-639B-44D5-BF94-D53E8CF14062}"/>
          </ac:spMkLst>
        </pc:spChg>
        <pc:spChg chg="mod">
          <ac:chgData name="Martinikova Barbora" userId="9a473695-b923-40dc-ac7e-544a3efb8d77" providerId="ADAL" clId="{37207CBA-2E11-43B9-B2DE-964F8BB81212}" dt="2024-09-04T19:25:03.914" v="1664" actId="6549"/>
          <ac:spMkLst>
            <pc:docMk/>
            <pc:sldMk cId="712742271" sldId="290"/>
            <ac:spMk id="3" creationId="{5AE699BC-8035-4983-8917-D78920992594}"/>
          </ac:spMkLst>
        </pc:spChg>
      </pc:sldChg>
      <pc:sldChg chg="modSp mod">
        <pc:chgData name="Martinikova Barbora" userId="9a473695-b923-40dc-ac7e-544a3efb8d77" providerId="ADAL" clId="{37207CBA-2E11-43B9-B2DE-964F8BB81212}" dt="2024-09-04T14:25:38.561" v="876" actId="20577"/>
        <pc:sldMkLst>
          <pc:docMk/>
          <pc:sldMk cId="729914851" sldId="476"/>
        </pc:sldMkLst>
        <pc:spChg chg="mod">
          <ac:chgData name="Martinikova Barbora" userId="9a473695-b923-40dc-ac7e-544a3efb8d77" providerId="ADAL" clId="{37207CBA-2E11-43B9-B2DE-964F8BB81212}" dt="2024-09-03T17:38:08.594" v="192" actId="20577"/>
          <ac:spMkLst>
            <pc:docMk/>
            <pc:sldMk cId="729914851" sldId="476"/>
            <ac:spMk id="2" creationId="{AC141297-AA98-3210-E95B-979E2104A1F0}"/>
          </ac:spMkLst>
        </pc:spChg>
        <pc:spChg chg="mod">
          <ac:chgData name="Martinikova Barbora" userId="9a473695-b923-40dc-ac7e-544a3efb8d77" providerId="ADAL" clId="{37207CBA-2E11-43B9-B2DE-964F8BB81212}" dt="2024-09-04T14:25:38.561" v="876" actId="20577"/>
          <ac:spMkLst>
            <pc:docMk/>
            <pc:sldMk cId="729914851" sldId="476"/>
            <ac:spMk id="7" creationId="{00000000-0000-0000-0000-000000000000}"/>
          </ac:spMkLst>
        </pc:spChg>
      </pc:sldChg>
      <pc:sldChg chg="modSp add mod">
        <pc:chgData name="Martinikova Barbora" userId="9a473695-b923-40dc-ac7e-544a3efb8d77" providerId="ADAL" clId="{37207CBA-2E11-43B9-B2DE-964F8BB81212}" dt="2024-09-04T20:18:23.659" v="2464" actId="1036"/>
        <pc:sldMkLst>
          <pc:docMk/>
          <pc:sldMk cId="399461647" sldId="492"/>
        </pc:sldMkLst>
        <pc:spChg chg="mod">
          <ac:chgData name="Martinikova Barbora" userId="9a473695-b923-40dc-ac7e-544a3efb8d77" providerId="ADAL" clId="{37207CBA-2E11-43B9-B2DE-964F8BB81212}" dt="2024-09-04T20:18:23.659" v="2464" actId="1036"/>
          <ac:spMkLst>
            <pc:docMk/>
            <pc:sldMk cId="399461647" sldId="492"/>
            <ac:spMk id="7" creationId="{00000000-0000-0000-0000-000000000000}"/>
          </ac:spMkLst>
        </pc:spChg>
      </pc:sldChg>
      <pc:sldChg chg="modSp add del mod ord">
        <pc:chgData name="Martinikova Barbora" userId="9a473695-b923-40dc-ac7e-544a3efb8d77" providerId="ADAL" clId="{37207CBA-2E11-43B9-B2DE-964F8BB81212}" dt="2024-09-04T20:18:32.794" v="2489" actId="1037"/>
        <pc:sldMkLst>
          <pc:docMk/>
          <pc:sldMk cId="2683155652" sldId="493"/>
        </pc:sldMkLst>
        <pc:spChg chg="mod">
          <ac:chgData name="Martinikova Barbora" userId="9a473695-b923-40dc-ac7e-544a3efb8d77" providerId="ADAL" clId="{37207CBA-2E11-43B9-B2DE-964F8BB81212}" dt="2024-09-04T20:18:32.794" v="2489" actId="1037"/>
          <ac:spMkLst>
            <pc:docMk/>
            <pc:sldMk cId="2683155652" sldId="493"/>
            <ac:spMk id="6" creationId="{00000000-0000-0000-0000-000000000000}"/>
          </ac:spMkLst>
        </pc:spChg>
        <pc:grpChg chg="mod">
          <ac:chgData name="Martinikova Barbora" userId="9a473695-b923-40dc-ac7e-544a3efb8d77" providerId="ADAL" clId="{37207CBA-2E11-43B9-B2DE-964F8BB81212}" dt="2024-09-04T20:17:21.880" v="2449" actId="1036"/>
          <ac:grpSpMkLst>
            <pc:docMk/>
            <pc:sldMk cId="2683155652" sldId="493"/>
            <ac:grpSpMk id="33" creationId="{C76538F5-EF39-4CAC-B995-2ACA30B8BCA7}"/>
          </ac:grpSpMkLst>
        </pc:grpChg>
        <pc:grpChg chg="mod">
          <ac:chgData name="Martinikova Barbora" userId="9a473695-b923-40dc-ac7e-544a3efb8d77" providerId="ADAL" clId="{37207CBA-2E11-43B9-B2DE-964F8BB81212}" dt="2024-09-04T20:17:21.880" v="2449" actId="1036"/>
          <ac:grpSpMkLst>
            <pc:docMk/>
            <pc:sldMk cId="2683155652" sldId="493"/>
            <ac:grpSpMk id="34" creationId="{00000000-0000-0000-0000-000000000000}"/>
          </ac:grpSpMkLst>
        </pc:grpChg>
        <pc:grpChg chg="mod">
          <ac:chgData name="Martinikova Barbora" userId="9a473695-b923-40dc-ac7e-544a3efb8d77" providerId="ADAL" clId="{37207CBA-2E11-43B9-B2DE-964F8BB81212}" dt="2024-09-04T20:17:21.880" v="2449" actId="1036"/>
          <ac:grpSpMkLst>
            <pc:docMk/>
            <pc:sldMk cId="2683155652" sldId="493"/>
            <ac:grpSpMk id="43" creationId="{A65967C7-B006-4883-A24F-F4DE1E174728}"/>
          </ac:grpSpMkLst>
        </pc:grpChg>
      </pc:sldChg>
      <pc:sldChg chg="addSp delSp modSp mod modNotesTx">
        <pc:chgData name="Martinikova Barbora" userId="9a473695-b923-40dc-ac7e-544a3efb8d77" providerId="ADAL" clId="{37207CBA-2E11-43B9-B2DE-964F8BB81212}" dt="2024-09-04T14:38:01.996" v="1276" actId="20577"/>
        <pc:sldMkLst>
          <pc:docMk/>
          <pc:sldMk cId="2934438017" sldId="494"/>
        </pc:sldMkLst>
        <pc:spChg chg="add del mod">
          <ac:chgData name="Martinikova Barbora" userId="9a473695-b923-40dc-ac7e-544a3efb8d77" providerId="ADAL" clId="{37207CBA-2E11-43B9-B2DE-964F8BB81212}" dt="2024-09-04T14:33:57.580" v="910"/>
          <ac:spMkLst>
            <pc:docMk/>
            <pc:sldMk cId="2934438017" sldId="494"/>
            <ac:spMk id="3" creationId="{EDE5C697-4F08-1EB2-489D-16417F1C507B}"/>
          </ac:spMkLst>
        </pc:spChg>
      </pc:sldChg>
      <pc:sldChg chg="delSp modSp del mod delAnim">
        <pc:chgData name="Martinikova Barbora" userId="9a473695-b923-40dc-ac7e-544a3efb8d77" providerId="ADAL" clId="{37207CBA-2E11-43B9-B2DE-964F8BB81212}" dt="2024-09-03T17:27:53.355" v="188" actId="47"/>
        <pc:sldMkLst>
          <pc:docMk/>
          <pc:sldMk cId="4258727342" sldId="495"/>
        </pc:sldMkLst>
        <pc:spChg chg="mod">
          <ac:chgData name="Martinikova Barbora" userId="9a473695-b923-40dc-ac7e-544a3efb8d77" providerId="ADAL" clId="{37207CBA-2E11-43B9-B2DE-964F8BB81212}" dt="2024-09-03T17:25:02.743" v="125" actId="1076"/>
          <ac:spMkLst>
            <pc:docMk/>
            <pc:sldMk cId="4258727342" sldId="495"/>
            <ac:spMk id="6" creationId="{00000000-0000-0000-0000-000000000000}"/>
          </ac:spMkLst>
        </pc:spChg>
        <pc:spChg chg="del mod">
          <ac:chgData name="Martinikova Barbora" userId="9a473695-b923-40dc-ac7e-544a3efb8d77" providerId="ADAL" clId="{37207CBA-2E11-43B9-B2DE-964F8BB81212}" dt="2024-09-03T17:25:23.352" v="128" actId="478"/>
          <ac:spMkLst>
            <pc:docMk/>
            <pc:sldMk cId="4258727342" sldId="495"/>
            <ac:spMk id="7" creationId="{00000000-0000-0000-0000-000000000000}"/>
          </ac:spMkLst>
        </pc:spChg>
      </pc:sldChg>
      <pc:sldChg chg="del">
        <pc:chgData name="Martinikova Barbora" userId="9a473695-b923-40dc-ac7e-544a3efb8d77" providerId="ADAL" clId="{37207CBA-2E11-43B9-B2DE-964F8BB81212}" dt="2024-09-04T20:06:45.744" v="2149" actId="47"/>
        <pc:sldMkLst>
          <pc:docMk/>
          <pc:sldMk cId="2794547191" sldId="496"/>
        </pc:sldMkLst>
      </pc:sldChg>
      <pc:sldChg chg="addSp delSp modSp add del mod setBg modNotesTx">
        <pc:chgData name="Martinikova Barbora" userId="9a473695-b923-40dc-ac7e-544a3efb8d77" providerId="ADAL" clId="{37207CBA-2E11-43B9-B2DE-964F8BB81212}" dt="2024-09-09T19:56:01.674" v="5577" actId="26606"/>
        <pc:sldMkLst>
          <pc:docMk/>
          <pc:sldMk cId="3105178051" sldId="497"/>
        </pc:sldMkLst>
        <pc:spChg chg="mod">
          <ac:chgData name="Martinikova Barbora" userId="9a473695-b923-40dc-ac7e-544a3efb8d77" providerId="ADAL" clId="{37207CBA-2E11-43B9-B2DE-964F8BB81212}" dt="2024-09-09T19:56:01.674" v="5577" actId="26606"/>
          <ac:spMkLst>
            <pc:docMk/>
            <pc:sldMk cId="3105178051" sldId="497"/>
            <ac:spMk id="2" creationId="{00000000-0000-0000-0000-000000000000}"/>
          </ac:spMkLst>
        </pc:spChg>
        <pc:spChg chg="add del">
          <ac:chgData name="Martinikova Barbora" userId="9a473695-b923-40dc-ac7e-544a3efb8d77" providerId="ADAL" clId="{37207CBA-2E11-43B9-B2DE-964F8BB81212}" dt="2024-09-09T19:56:01.674" v="5577" actId="26606"/>
          <ac:spMkLst>
            <pc:docMk/>
            <pc:sldMk cId="3105178051" sldId="497"/>
            <ac:spMk id="4" creationId="{FFD48BC7-DC40-47DE-87EE-9F4B6ECB9ABB}"/>
          </ac:spMkLst>
        </pc:spChg>
        <pc:spChg chg="add del">
          <ac:chgData name="Martinikova Barbora" userId="9a473695-b923-40dc-ac7e-544a3efb8d77" providerId="ADAL" clId="{37207CBA-2E11-43B9-B2DE-964F8BB81212}" dt="2024-09-09T19:56:01.674" v="5577" actId="26606"/>
          <ac:spMkLst>
            <pc:docMk/>
            <pc:sldMk cId="3105178051" sldId="497"/>
            <ac:spMk id="5" creationId="{E502BBC7-2C76-46F3-BC24-5985BC13DB88}"/>
          </ac:spMkLst>
        </pc:spChg>
        <pc:spChg chg="add del">
          <ac:chgData name="Martinikova Barbora" userId="9a473695-b923-40dc-ac7e-544a3efb8d77" providerId="ADAL" clId="{37207CBA-2E11-43B9-B2DE-964F8BB81212}" dt="2024-09-04T20:11:47.332" v="2288" actId="26606"/>
          <ac:spMkLst>
            <pc:docMk/>
            <pc:sldMk cId="3105178051" sldId="497"/>
            <ac:spMk id="7" creationId="{943CAA20-3569-4189-9E48-239A229A86CA}"/>
          </ac:spMkLst>
        </pc:spChg>
        <pc:spChg chg="add del">
          <ac:chgData name="Martinikova Barbora" userId="9a473695-b923-40dc-ac7e-544a3efb8d77" providerId="ADAL" clId="{37207CBA-2E11-43B9-B2DE-964F8BB81212}" dt="2024-09-04T20:11:47.332" v="2288" actId="26606"/>
          <ac:spMkLst>
            <pc:docMk/>
            <pc:sldMk cId="3105178051" sldId="497"/>
            <ac:spMk id="9" creationId="{DA542B6D-E775-4832-91DC-2D20F857813A}"/>
          </ac:spMkLst>
        </pc:spChg>
        <pc:spChg chg="add del">
          <ac:chgData name="Martinikova Barbora" userId="9a473695-b923-40dc-ac7e-544a3efb8d77" providerId="ADAL" clId="{37207CBA-2E11-43B9-B2DE-964F8BB81212}" dt="2024-09-09T19:56:01.674" v="5577" actId="26606"/>
          <ac:spMkLst>
            <pc:docMk/>
            <pc:sldMk cId="3105178051" sldId="497"/>
            <ac:spMk id="11" creationId="{C7F28D52-2A5F-4D23-81AE-7CB8B591C7AF}"/>
          </ac:spMkLst>
        </pc:spChg>
        <pc:spChg chg="add del">
          <ac:chgData name="Martinikova Barbora" userId="9a473695-b923-40dc-ac7e-544a3efb8d77" providerId="ADAL" clId="{37207CBA-2E11-43B9-B2DE-964F8BB81212}" dt="2024-09-09T19:56:01.674" v="5577" actId="26606"/>
          <ac:spMkLst>
            <pc:docMk/>
            <pc:sldMk cId="3105178051" sldId="497"/>
            <ac:spMk id="13" creationId="{3629484E-3792-4B3D-89AD-7C8A1ED0E0D4}"/>
          </ac:spMkLst>
        </pc:spChg>
      </pc:sldChg>
      <pc:sldChg chg="del">
        <pc:chgData name="Martinikova Barbora" userId="9a473695-b923-40dc-ac7e-544a3efb8d77" providerId="ADAL" clId="{37207CBA-2E11-43B9-B2DE-964F8BB81212}" dt="2024-09-04T19:21:36.872" v="1662" actId="47"/>
        <pc:sldMkLst>
          <pc:docMk/>
          <pc:sldMk cId="2418497578" sldId="498"/>
        </pc:sldMkLst>
      </pc:sldChg>
      <pc:sldChg chg="del">
        <pc:chgData name="Martinikova Barbora" userId="9a473695-b923-40dc-ac7e-544a3efb8d77" providerId="ADAL" clId="{37207CBA-2E11-43B9-B2DE-964F8BB81212}" dt="2024-09-04T19:21:36.755" v="1659" actId="47"/>
        <pc:sldMkLst>
          <pc:docMk/>
          <pc:sldMk cId="3482914843" sldId="499"/>
        </pc:sldMkLst>
      </pc:sldChg>
      <pc:sldChg chg="del">
        <pc:chgData name="Martinikova Barbora" userId="9a473695-b923-40dc-ac7e-544a3efb8d77" providerId="ADAL" clId="{37207CBA-2E11-43B9-B2DE-964F8BB81212}" dt="2024-09-04T19:21:36.793" v="1660" actId="47"/>
        <pc:sldMkLst>
          <pc:docMk/>
          <pc:sldMk cId="1647706495" sldId="500"/>
        </pc:sldMkLst>
      </pc:sldChg>
      <pc:sldChg chg="del modNotesTx">
        <pc:chgData name="Martinikova Barbora" userId="9a473695-b923-40dc-ac7e-544a3efb8d77" providerId="ADAL" clId="{37207CBA-2E11-43B9-B2DE-964F8BB81212}" dt="2024-09-04T19:21:36.830" v="1661" actId="47"/>
        <pc:sldMkLst>
          <pc:docMk/>
          <pc:sldMk cId="273901804" sldId="501"/>
        </pc:sldMkLst>
      </pc:sldChg>
      <pc:sldChg chg="addSp delSp modSp mod modAnim">
        <pc:chgData name="Martinikova Barbora" userId="9a473695-b923-40dc-ac7e-544a3efb8d77" providerId="ADAL" clId="{37207CBA-2E11-43B9-B2DE-964F8BB81212}" dt="2024-09-04T20:27:54.570" v="2772"/>
        <pc:sldMkLst>
          <pc:docMk/>
          <pc:sldMk cId="4105138552" sldId="502"/>
        </pc:sldMkLst>
        <pc:spChg chg="add mod">
          <ac:chgData name="Martinikova Barbora" userId="9a473695-b923-40dc-ac7e-544a3efb8d77" providerId="ADAL" clId="{37207CBA-2E11-43B9-B2DE-964F8BB81212}" dt="2024-09-04T20:24:50.389" v="2625" actId="20577"/>
          <ac:spMkLst>
            <pc:docMk/>
            <pc:sldMk cId="4105138552" sldId="502"/>
            <ac:spMk id="4" creationId="{649A44C7-CDAA-11FF-64AD-D13697E11804}"/>
          </ac:spMkLst>
        </pc:spChg>
        <pc:spChg chg="mod">
          <ac:chgData name="Martinikova Barbora" userId="9a473695-b923-40dc-ac7e-544a3efb8d77" providerId="ADAL" clId="{37207CBA-2E11-43B9-B2DE-964F8BB81212}" dt="2024-09-04T20:19:13.952" v="2518" actId="20577"/>
          <ac:spMkLst>
            <pc:docMk/>
            <pc:sldMk cId="4105138552" sldId="502"/>
            <ac:spMk id="6" creationId="{00000000-0000-0000-0000-000000000000}"/>
          </ac:spMkLst>
        </pc:spChg>
        <pc:spChg chg="mod">
          <ac:chgData name="Martinikova Barbora" userId="9a473695-b923-40dc-ac7e-544a3efb8d77" providerId="ADAL" clId="{37207CBA-2E11-43B9-B2DE-964F8BB81212}" dt="2024-09-04T20:24:12.953" v="2583" actId="120"/>
          <ac:spMkLst>
            <pc:docMk/>
            <pc:sldMk cId="4105138552" sldId="502"/>
            <ac:spMk id="7" creationId="{00000000-0000-0000-0000-000000000000}"/>
          </ac:spMkLst>
        </pc:spChg>
        <pc:spChg chg="add mod">
          <ac:chgData name="Martinikova Barbora" userId="9a473695-b923-40dc-ac7e-544a3efb8d77" providerId="ADAL" clId="{37207CBA-2E11-43B9-B2DE-964F8BB81212}" dt="2024-09-04T20:24:29.134" v="2584"/>
          <ac:spMkLst>
            <pc:docMk/>
            <pc:sldMk cId="4105138552" sldId="502"/>
            <ac:spMk id="8" creationId="{356FDCBE-5E27-DD1E-8C88-8438741DDE21}"/>
          </ac:spMkLst>
        </pc:spChg>
        <pc:spChg chg="add mod">
          <ac:chgData name="Martinikova Barbora" userId="9a473695-b923-40dc-ac7e-544a3efb8d77" providerId="ADAL" clId="{37207CBA-2E11-43B9-B2DE-964F8BB81212}" dt="2024-09-04T20:24:29.134" v="2584"/>
          <ac:spMkLst>
            <pc:docMk/>
            <pc:sldMk cId="4105138552" sldId="502"/>
            <ac:spMk id="9" creationId="{8B78AFAC-AE45-05B4-D823-9D7633698062}"/>
          </ac:spMkLst>
        </pc:spChg>
        <pc:spChg chg="add mod">
          <ac:chgData name="Martinikova Barbora" userId="9a473695-b923-40dc-ac7e-544a3efb8d77" providerId="ADAL" clId="{37207CBA-2E11-43B9-B2DE-964F8BB81212}" dt="2024-09-04T20:27:34.325" v="2770" actId="313"/>
          <ac:spMkLst>
            <pc:docMk/>
            <pc:sldMk cId="4105138552" sldId="502"/>
            <ac:spMk id="12" creationId="{649A44C7-CDAA-11FF-64AD-D13697E11804}"/>
          </ac:spMkLst>
        </pc:spChg>
        <pc:spChg chg="add mod">
          <ac:chgData name="Martinikova Barbora" userId="9a473695-b923-40dc-ac7e-544a3efb8d77" providerId="ADAL" clId="{37207CBA-2E11-43B9-B2DE-964F8BB81212}" dt="2024-09-04T20:26:02.162" v="2632"/>
          <ac:spMkLst>
            <pc:docMk/>
            <pc:sldMk cId="4105138552" sldId="502"/>
            <ac:spMk id="14" creationId="{356FDCBE-5E27-DD1E-8C88-8438741DDE21}"/>
          </ac:spMkLst>
        </pc:spChg>
        <pc:spChg chg="add mod">
          <ac:chgData name="Martinikova Barbora" userId="9a473695-b923-40dc-ac7e-544a3efb8d77" providerId="ADAL" clId="{37207CBA-2E11-43B9-B2DE-964F8BB81212}" dt="2024-09-04T20:26:02.162" v="2632"/>
          <ac:spMkLst>
            <pc:docMk/>
            <pc:sldMk cId="4105138552" sldId="502"/>
            <ac:spMk id="15" creationId="{8B78AFAC-AE45-05B4-D823-9D7633698062}"/>
          </ac:spMkLst>
        </pc:spChg>
        <pc:grpChg chg="add del mod">
          <ac:chgData name="Martinikova Barbora" userId="9a473695-b923-40dc-ac7e-544a3efb8d77" providerId="ADAL" clId="{37207CBA-2E11-43B9-B2DE-964F8BB81212}" dt="2024-09-04T20:25:59.438" v="2630" actId="478"/>
          <ac:grpSpMkLst>
            <pc:docMk/>
            <pc:sldMk cId="4105138552" sldId="502"/>
            <ac:grpSpMk id="3" creationId="{24A1A126-E092-2FD7-4620-A3030352D3C8}"/>
          </ac:grpSpMkLst>
        </pc:grpChg>
        <pc:grpChg chg="add mod">
          <ac:chgData name="Martinikova Barbora" userId="9a473695-b923-40dc-ac7e-544a3efb8d77" providerId="ADAL" clId="{37207CBA-2E11-43B9-B2DE-964F8BB81212}" dt="2024-09-04T20:24:29.134" v="2584"/>
          <ac:grpSpMkLst>
            <pc:docMk/>
            <pc:sldMk cId="4105138552" sldId="502"/>
            <ac:grpSpMk id="5" creationId="{E51B8108-1211-686F-1E48-5FA3B093447F}"/>
          </ac:grpSpMkLst>
        </pc:grpChg>
        <pc:grpChg chg="add mod">
          <ac:chgData name="Martinikova Barbora" userId="9a473695-b923-40dc-ac7e-544a3efb8d77" providerId="ADAL" clId="{37207CBA-2E11-43B9-B2DE-964F8BB81212}" dt="2024-09-04T20:26:31.133" v="2634" actId="1076"/>
          <ac:grpSpMkLst>
            <pc:docMk/>
            <pc:sldMk cId="4105138552" sldId="502"/>
            <ac:grpSpMk id="11" creationId="{24A1A126-E092-2FD7-4620-A3030352D3C8}"/>
          </ac:grpSpMkLst>
        </pc:grpChg>
        <pc:grpChg chg="add mod">
          <ac:chgData name="Martinikova Barbora" userId="9a473695-b923-40dc-ac7e-544a3efb8d77" providerId="ADAL" clId="{37207CBA-2E11-43B9-B2DE-964F8BB81212}" dt="2024-09-04T20:26:02.162" v="2632"/>
          <ac:grpSpMkLst>
            <pc:docMk/>
            <pc:sldMk cId="4105138552" sldId="502"/>
            <ac:grpSpMk id="13" creationId="{E51B8108-1211-686F-1E48-5FA3B093447F}"/>
          </ac:grpSpMkLst>
        </pc:grpChg>
        <pc:picChg chg="add del mod">
          <ac:chgData name="Martinikova Barbora" userId="9a473695-b923-40dc-ac7e-544a3efb8d77" providerId="ADAL" clId="{37207CBA-2E11-43B9-B2DE-964F8BB81212}" dt="2024-09-04T20:26:01.248" v="2631" actId="478"/>
          <ac:picMkLst>
            <pc:docMk/>
            <pc:sldMk cId="4105138552" sldId="502"/>
            <ac:picMk id="2" creationId="{94E4CE52-B80A-93B9-94E2-776464A03385}"/>
          </ac:picMkLst>
        </pc:picChg>
        <pc:picChg chg="add mod">
          <ac:chgData name="Martinikova Barbora" userId="9a473695-b923-40dc-ac7e-544a3efb8d77" providerId="ADAL" clId="{37207CBA-2E11-43B9-B2DE-964F8BB81212}" dt="2024-09-04T20:26:27.077" v="2633" actId="1076"/>
          <ac:picMkLst>
            <pc:docMk/>
            <pc:sldMk cId="4105138552" sldId="502"/>
            <ac:picMk id="10" creationId="{94E4CE52-B80A-93B9-94E2-776464A03385}"/>
          </ac:picMkLst>
        </pc:picChg>
      </pc:sldChg>
      <pc:sldChg chg="del">
        <pc:chgData name="Martinikova Barbora" userId="9a473695-b923-40dc-ac7e-544a3efb8d77" providerId="ADAL" clId="{37207CBA-2E11-43B9-B2DE-964F8BB81212}" dt="2024-09-04T20:48:14.075" v="3166" actId="47"/>
        <pc:sldMkLst>
          <pc:docMk/>
          <pc:sldMk cId="2501654606" sldId="503"/>
        </pc:sldMkLst>
      </pc:sldChg>
      <pc:sldChg chg="del">
        <pc:chgData name="Martinikova Barbora" userId="9a473695-b923-40dc-ac7e-544a3efb8d77" providerId="ADAL" clId="{37207CBA-2E11-43B9-B2DE-964F8BB81212}" dt="2024-09-04T20:48:45.878" v="3171" actId="47"/>
        <pc:sldMkLst>
          <pc:docMk/>
          <pc:sldMk cId="2414194098" sldId="504"/>
        </pc:sldMkLst>
      </pc:sldChg>
      <pc:sldChg chg="modSp mod addAnim delAnim modNotesTx">
        <pc:chgData name="Martinikova Barbora" userId="9a473695-b923-40dc-ac7e-544a3efb8d77" providerId="ADAL" clId="{37207CBA-2E11-43B9-B2DE-964F8BB81212}" dt="2024-09-04T14:43:46.789" v="1365" actId="20577"/>
        <pc:sldMkLst>
          <pc:docMk/>
          <pc:sldMk cId="126811078" sldId="505"/>
        </pc:sldMkLst>
        <pc:spChg chg="mod">
          <ac:chgData name="Martinikova Barbora" userId="9a473695-b923-40dc-ac7e-544a3efb8d77" providerId="ADAL" clId="{37207CBA-2E11-43B9-B2DE-964F8BB81212}" dt="2024-09-04T14:41:39.622" v="1313" actId="6549"/>
          <ac:spMkLst>
            <pc:docMk/>
            <pc:sldMk cId="126811078" sldId="505"/>
            <ac:spMk id="7" creationId="{00000000-0000-0000-0000-000000000000}"/>
          </ac:spMkLst>
        </pc:spChg>
      </pc:sldChg>
      <pc:sldChg chg="modSp">
        <pc:chgData name="Martinikova Barbora" userId="9a473695-b923-40dc-ac7e-544a3efb8d77" providerId="ADAL" clId="{37207CBA-2E11-43B9-B2DE-964F8BB81212}" dt="2024-09-03T17:46:59.897" v="382" actId="6549"/>
        <pc:sldMkLst>
          <pc:docMk/>
          <pc:sldMk cId="822290215" sldId="506"/>
        </pc:sldMkLst>
        <pc:spChg chg="mod">
          <ac:chgData name="Martinikova Barbora" userId="9a473695-b923-40dc-ac7e-544a3efb8d77" providerId="ADAL" clId="{37207CBA-2E11-43B9-B2DE-964F8BB81212}" dt="2024-09-03T17:46:59.897" v="382" actId="6549"/>
          <ac:spMkLst>
            <pc:docMk/>
            <pc:sldMk cId="822290215" sldId="506"/>
            <ac:spMk id="7" creationId="{00000000-0000-0000-0000-000000000000}"/>
          </ac:spMkLst>
        </pc:spChg>
      </pc:sldChg>
      <pc:sldChg chg="modSp">
        <pc:chgData name="Martinikova Barbora" userId="9a473695-b923-40dc-ac7e-544a3efb8d77" providerId="ADAL" clId="{37207CBA-2E11-43B9-B2DE-964F8BB81212}" dt="2024-09-04T15:01:17.740" v="1426" actId="20577"/>
        <pc:sldMkLst>
          <pc:docMk/>
          <pc:sldMk cId="1761100196" sldId="507"/>
        </pc:sldMkLst>
        <pc:spChg chg="mod">
          <ac:chgData name="Martinikova Barbora" userId="9a473695-b923-40dc-ac7e-544a3efb8d77" providerId="ADAL" clId="{37207CBA-2E11-43B9-B2DE-964F8BB81212}" dt="2024-09-03T17:20:59.826" v="85" actId="20577"/>
          <ac:spMkLst>
            <pc:docMk/>
            <pc:sldMk cId="1761100196" sldId="507"/>
            <ac:spMk id="6" creationId="{00000000-0000-0000-0000-000000000000}"/>
          </ac:spMkLst>
        </pc:spChg>
        <pc:spChg chg="mod">
          <ac:chgData name="Martinikova Barbora" userId="9a473695-b923-40dc-ac7e-544a3efb8d77" providerId="ADAL" clId="{37207CBA-2E11-43B9-B2DE-964F8BB81212}" dt="2024-09-04T15:01:17.740" v="1426" actId="20577"/>
          <ac:spMkLst>
            <pc:docMk/>
            <pc:sldMk cId="1761100196" sldId="507"/>
            <ac:spMk id="7" creationId="{00000000-0000-0000-0000-000000000000}"/>
          </ac:spMkLst>
        </pc:spChg>
      </pc:sldChg>
      <pc:sldChg chg="addSp modSp add mod modAnim">
        <pc:chgData name="Martinikova Barbora" userId="9a473695-b923-40dc-ac7e-544a3efb8d77" providerId="ADAL" clId="{37207CBA-2E11-43B9-B2DE-964F8BB81212}" dt="2024-09-03T18:18:24.245" v="529" actId="20577"/>
        <pc:sldMkLst>
          <pc:docMk/>
          <pc:sldMk cId="1899963298" sldId="508"/>
        </pc:sldMkLst>
        <pc:spChg chg="add">
          <ac:chgData name="Martinikova Barbora" userId="9a473695-b923-40dc-ac7e-544a3efb8d77" providerId="ADAL" clId="{37207CBA-2E11-43B9-B2DE-964F8BB81212}" dt="2024-09-03T17:22:11.072" v="98"/>
          <ac:spMkLst>
            <pc:docMk/>
            <pc:sldMk cId="1899963298" sldId="508"/>
            <ac:spMk id="2" creationId="{B9CF98FB-20AF-A36D-1693-9628359B5EB7}"/>
          </ac:spMkLst>
        </pc:spChg>
        <pc:spChg chg="mod">
          <ac:chgData name="Martinikova Barbora" userId="9a473695-b923-40dc-ac7e-544a3efb8d77" providerId="ADAL" clId="{37207CBA-2E11-43B9-B2DE-964F8BB81212}" dt="2024-09-03T17:23:32.630" v="112" actId="14100"/>
          <ac:spMkLst>
            <pc:docMk/>
            <pc:sldMk cId="1899963298" sldId="508"/>
            <ac:spMk id="6" creationId="{00000000-0000-0000-0000-000000000000}"/>
          </ac:spMkLst>
        </pc:spChg>
        <pc:spChg chg="mod">
          <ac:chgData name="Martinikova Barbora" userId="9a473695-b923-40dc-ac7e-544a3efb8d77" providerId="ADAL" clId="{37207CBA-2E11-43B9-B2DE-964F8BB81212}" dt="2024-09-03T18:18:24.245" v="529" actId="20577"/>
          <ac:spMkLst>
            <pc:docMk/>
            <pc:sldMk cId="1899963298" sldId="508"/>
            <ac:spMk id="7" creationId="{00000000-0000-0000-0000-000000000000}"/>
          </ac:spMkLst>
        </pc:spChg>
        <pc:picChg chg="add">
          <ac:chgData name="Martinikova Barbora" userId="9a473695-b923-40dc-ac7e-544a3efb8d77" providerId="ADAL" clId="{37207CBA-2E11-43B9-B2DE-964F8BB81212}" dt="2024-09-03T17:23:10.122" v="110"/>
          <ac:picMkLst>
            <pc:docMk/>
            <pc:sldMk cId="1899963298" sldId="508"/>
            <ac:picMk id="3" creationId="{990B3B8D-A97A-FC1D-1521-9BE438F43EE3}"/>
          </ac:picMkLst>
        </pc:picChg>
      </pc:sldChg>
      <pc:sldChg chg="modSp add modAnim">
        <pc:chgData name="Martinikova Barbora" userId="9a473695-b923-40dc-ac7e-544a3efb8d77" providerId="ADAL" clId="{37207CBA-2E11-43B9-B2DE-964F8BB81212}" dt="2024-09-03T18:25:42.607" v="609" actId="20577"/>
        <pc:sldMkLst>
          <pc:docMk/>
          <pc:sldMk cId="2775335261" sldId="509"/>
        </pc:sldMkLst>
        <pc:spChg chg="mod">
          <ac:chgData name="Martinikova Barbora" userId="9a473695-b923-40dc-ac7e-544a3efb8d77" providerId="ADAL" clId="{37207CBA-2E11-43B9-B2DE-964F8BB81212}" dt="2024-09-03T17:23:55.405" v="117"/>
          <ac:spMkLst>
            <pc:docMk/>
            <pc:sldMk cId="2775335261" sldId="509"/>
            <ac:spMk id="6" creationId="{00000000-0000-0000-0000-000000000000}"/>
          </ac:spMkLst>
        </pc:spChg>
        <pc:spChg chg="mod">
          <ac:chgData name="Martinikova Barbora" userId="9a473695-b923-40dc-ac7e-544a3efb8d77" providerId="ADAL" clId="{37207CBA-2E11-43B9-B2DE-964F8BB81212}" dt="2024-09-03T18:25:42.607" v="609" actId="20577"/>
          <ac:spMkLst>
            <pc:docMk/>
            <pc:sldMk cId="2775335261" sldId="509"/>
            <ac:spMk id="7" creationId="{00000000-0000-0000-0000-000000000000}"/>
          </ac:spMkLst>
        </pc:spChg>
      </pc:sldChg>
      <pc:sldChg chg="modSp add del ord">
        <pc:chgData name="Martinikova Barbora" userId="9a473695-b923-40dc-ac7e-544a3efb8d77" providerId="ADAL" clId="{37207CBA-2E11-43B9-B2DE-964F8BB81212}" dt="2024-09-03T17:22:57.374" v="109" actId="47"/>
        <pc:sldMkLst>
          <pc:docMk/>
          <pc:sldMk cId="4272817798" sldId="509"/>
        </pc:sldMkLst>
        <pc:spChg chg="mod">
          <ac:chgData name="Martinikova Barbora" userId="9a473695-b923-40dc-ac7e-544a3efb8d77" providerId="ADAL" clId="{37207CBA-2E11-43B9-B2DE-964F8BB81212}" dt="2024-09-03T17:22:54.074" v="108"/>
          <ac:spMkLst>
            <pc:docMk/>
            <pc:sldMk cId="4272817798" sldId="509"/>
            <ac:spMk id="6" creationId="{00000000-0000-0000-0000-000000000000}"/>
          </ac:spMkLst>
        </pc:spChg>
      </pc:sldChg>
      <pc:sldChg chg="modSp add del mod modAnim modNotesTx">
        <pc:chgData name="Martinikova Barbora" userId="9a473695-b923-40dc-ac7e-544a3efb8d77" providerId="ADAL" clId="{37207CBA-2E11-43B9-B2DE-964F8BB81212}" dt="2024-09-04T15:04:19.214" v="1531" actId="20577"/>
        <pc:sldMkLst>
          <pc:docMk/>
          <pc:sldMk cId="1175324489" sldId="510"/>
        </pc:sldMkLst>
        <pc:spChg chg="mod">
          <ac:chgData name="Martinikova Barbora" userId="9a473695-b923-40dc-ac7e-544a3efb8d77" providerId="ADAL" clId="{37207CBA-2E11-43B9-B2DE-964F8BB81212}" dt="2024-09-03T17:56:23.615" v="429" actId="1076"/>
          <ac:spMkLst>
            <pc:docMk/>
            <pc:sldMk cId="1175324489" sldId="510"/>
            <ac:spMk id="6" creationId="{00000000-0000-0000-0000-000000000000}"/>
          </ac:spMkLst>
        </pc:spChg>
        <pc:spChg chg="mod">
          <ac:chgData name="Martinikova Barbora" userId="9a473695-b923-40dc-ac7e-544a3efb8d77" providerId="ADAL" clId="{37207CBA-2E11-43B9-B2DE-964F8BB81212}" dt="2024-09-03T17:56:52.061" v="433" actId="20577"/>
          <ac:spMkLst>
            <pc:docMk/>
            <pc:sldMk cId="1175324489" sldId="510"/>
            <ac:spMk id="7" creationId="{00000000-0000-0000-0000-000000000000}"/>
          </ac:spMkLst>
        </pc:spChg>
      </pc:sldChg>
      <pc:sldChg chg="new del">
        <pc:chgData name="Martinikova Barbora" userId="9a473695-b923-40dc-ac7e-544a3efb8d77" providerId="ADAL" clId="{37207CBA-2E11-43B9-B2DE-964F8BB81212}" dt="2024-09-03T18:34:49.201" v="612" actId="47"/>
        <pc:sldMkLst>
          <pc:docMk/>
          <pc:sldMk cId="2068999219" sldId="511"/>
        </pc:sldMkLst>
      </pc:sldChg>
      <pc:sldChg chg="addSp delSp modSp new mod ord setBg">
        <pc:chgData name="Martinikova Barbora" userId="9a473695-b923-40dc-ac7e-544a3efb8d77" providerId="ADAL" clId="{37207CBA-2E11-43B9-B2DE-964F8BB81212}" dt="2024-09-03T18:35:40.394" v="620" actId="26606"/>
        <pc:sldMkLst>
          <pc:docMk/>
          <pc:sldMk cId="2279673483" sldId="512"/>
        </pc:sldMkLst>
        <pc:spChg chg="add del">
          <ac:chgData name="Martinikova Barbora" userId="9a473695-b923-40dc-ac7e-544a3efb8d77" providerId="ADAL" clId="{37207CBA-2E11-43B9-B2DE-964F8BB81212}" dt="2024-09-03T18:35:40.389" v="619" actId="26606"/>
          <ac:spMkLst>
            <pc:docMk/>
            <pc:sldMk cId="2279673483" sldId="512"/>
            <ac:spMk id="8" creationId="{32BC26D8-82FB-445E-AA49-62A77D7C1EE0}"/>
          </ac:spMkLst>
        </pc:spChg>
        <pc:spChg chg="add del">
          <ac:chgData name="Martinikova Barbora" userId="9a473695-b923-40dc-ac7e-544a3efb8d77" providerId="ADAL" clId="{37207CBA-2E11-43B9-B2DE-964F8BB81212}" dt="2024-09-03T18:35:40.389" v="619" actId="26606"/>
          <ac:spMkLst>
            <pc:docMk/>
            <pc:sldMk cId="2279673483" sldId="512"/>
            <ac:spMk id="10" creationId="{CB44330D-EA18-4254-AA95-EB49948539B8}"/>
          </ac:spMkLst>
        </pc:spChg>
        <pc:spChg chg="add">
          <ac:chgData name="Martinikova Barbora" userId="9a473695-b923-40dc-ac7e-544a3efb8d77" providerId="ADAL" clId="{37207CBA-2E11-43B9-B2DE-964F8BB81212}" dt="2024-09-03T18:35:40.394" v="620" actId="26606"/>
          <ac:spMkLst>
            <pc:docMk/>
            <pc:sldMk cId="2279673483" sldId="512"/>
            <ac:spMk id="12" creationId="{42A4FC2C-047E-45A5-965D-8E1E3BF09BC6}"/>
          </ac:spMkLst>
        </pc:spChg>
        <pc:picChg chg="add mod">
          <ac:chgData name="Martinikova Barbora" userId="9a473695-b923-40dc-ac7e-544a3efb8d77" providerId="ADAL" clId="{37207CBA-2E11-43B9-B2DE-964F8BB81212}" dt="2024-09-03T18:35:40.394" v="620" actId="26606"/>
          <ac:picMkLst>
            <pc:docMk/>
            <pc:sldMk cId="2279673483" sldId="512"/>
            <ac:picMk id="3" creationId="{9E86E97F-3809-FD3D-688F-760445D8EDDC}"/>
          </ac:picMkLst>
        </pc:picChg>
      </pc:sldChg>
      <pc:sldChg chg="addSp delSp modSp add mod">
        <pc:chgData name="Martinikova Barbora" userId="9a473695-b923-40dc-ac7e-544a3efb8d77" providerId="ADAL" clId="{37207CBA-2E11-43B9-B2DE-964F8BB81212}" dt="2024-09-03T18:46:42.299" v="631" actId="26606"/>
        <pc:sldMkLst>
          <pc:docMk/>
          <pc:sldMk cId="509421797" sldId="513"/>
        </pc:sldMkLst>
        <pc:spChg chg="add del">
          <ac:chgData name="Martinikova Barbora" userId="9a473695-b923-40dc-ac7e-544a3efb8d77" providerId="ADAL" clId="{37207CBA-2E11-43B9-B2DE-964F8BB81212}" dt="2024-09-03T18:46:42.299" v="631" actId="26606"/>
          <ac:spMkLst>
            <pc:docMk/>
            <pc:sldMk cId="509421797" sldId="513"/>
            <ac:spMk id="12" creationId="{42A4FC2C-047E-45A5-965D-8E1E3BF09BC6}"/>
          </ac:spMkLst>
        </pc:spChg>
        <pc:spChg chg="add del">
          <ac:chgData name="Martinikova Barbora" userId="9a473695-b923-40dc-ac7e-544a3efb8d77" providerId="ADAL" clId="{37207CBA-2E11-43B9-B2DE-964F8BB81212}" dt="2024-09-03T18:46:42.299" v="631" actId="26606"/>
          <ac:spMkLst>
            <pc:docMk/>
            <pc:sldMk cId="509421797" sldId="513"/>
            <ac:spMk id="17" creationId="{42A4FC2C-047E-45A5-965D-8E1E3BF09BC6}"/>
          </ac:spMkLst>
        </pc:spChg>
        <pc:picChg chg="del">
          <ac:chgData name="Martinikova Barbora" userId="9a473695-b923-40dc-ac7e-544a3efb8d77" providerId="ADAL" clId="{37207CBA-2E11-43B9-B2DE-964F8BB81212}" dt="2024-09-03T18:46:17.639" v="622" actId="478"/>
          <ac:picMkLst>
            <pc:docMk/>
            <pc:sldMk cId="509421797" sldId="513"/>
            <ac:picMk id="3" creationId="{9E86E97F-3809-FD3D-688F-760445D8EDDC}"/>
          </ac:picMkLst>
        </pc:picChg>
        <pc:picChg chg="add mod">
          <ac:chgData name="Martinikova Barbora" userId="9a473695-b923-40dc-ac7e-544a3efb8d77" providerId="ADAL" clId="{37207CBA-2E11-43B9-B2DE-964F8BB81212}" dt="2024-09-03T18:46:42.299" v="631" actId="26606"/>
          <ac:picMkLst>
            <pc:docMk/>
            <pc:sldMk cId="509421797" sldId="513"/>
            <ac:picMk id="4" creationId="{3327C36E-05BE-C252-82F4-FCCF3A3CAABD}"/>
          </ac:picMkLst>
        </pc:picChg>
      </pc:sldChg>
      <pc:sldChg chg="new del">
        <pc:chgData name="Martinikova Barbora" userId="9a473695-b923-40dc-ac7e-544a3efb8d77" providerId="ADAL" clId="{37207CBA-2E11-43B9-B2DE-964F8BB81212}" dt="2024-09-04T14:38:52.460" v="1277" actId="47"/>
        <pc:sldMkLst>
          <pc:docMk/>
          <pc:sldMk cId="1080305133" sldId="514"/>
        </pc:sldMkLst>
      </pc:sldChg>
      <pc:sldChg chg="addSp modSp new mod setBg">
        <pc:chgData name="Martinikova Barbora" userId="9a473695-b923-40dc-ac7e-544a3efb8d77" providerId="ADAL" clId="{37207CBA-2E11-43B9-B2DE-964F8BB81212}" dt="2024-09-03T18:48:20.398" v="647" actId="26606"/>
        <pc:sldMkLst>
          <pc:docMk/>
          <pc:sldMk cId="1728557095" sldId="515"/>
        </pc:sldMkLst>
        <pc:spChg chg="add">
          <ac:chgData name="Martinikova Barbora" userId="9a473695-b923-40dc-ac7e-544a3efb8d77" providerId="ADAL" clId="{37207CBA-2E11-43B9-B2DE-964F8BB81212}" dt="2024-09-03T18:48:20.398" v="647" actId="26606"/>
          <ac:spMkLst>
            <pc:docMk/>
            <pc:sldMk cId="1728557095" sldId="515"/>
            <ac:spMk id="12" creationId="{D2B82E2D-5822-450E-85CC-AE5EDD01ECD9}"/>
          </ac:spMkLst>
        </pc:spChg>
        <pc:picChg chg="add mod ord">
          <ac:chgData name="Martinikova Barbora" userId="9a473695-b923-40dc-ac7e-544a3efb8d77" providerId="ADAL" clId="{37207CBA-2E11-43B9-B2DE-964F8BB81212}" dt="2024-09-03T18:48:20.398" v="647" actId="26606"/>
          <ac:picMkLst>
            <pc:docMk/>
            <pc:sldMk cId="1728557095" sldId="515"/>
            <ac:picMk id="3" creationId="{B972B9E3-679F-3A5C-2D87-4C91595D3B64}"/>
          </ac:picMkLst>
        </pc:picChg>
        <pc:picChg chg="add mod ord">
          <ac:chgData name="Martinikova Barbora" userId="9a473695-b923-40dc-ac7e-544a3efb8d77" providerId="ADAL" clId="{37207CBA-2E11-43B9-B2DE-964F8BB81212}" dt="2024-09-03T18:48:20.398" v="647" actId="26606"/>
          <ac:picMkLst>
            <pc:docMk/>
            <pc:sldMk cId="1728557095" sldId="515"/>
            <ac:picMk id="5" creationId="{2672F6D1-AEEA-A9D9-82E7-7A180EA7FEA3}"/>
          </ac:picMkLst>
        </pc:picChg>
        <pc:picChg chg="add mod">
          <ac:chgData name="Martinikova Barbora" userId="9a473695-b923-40dc-ac7e-544a3efb8d77" providerId="ADAL" clId="{37207CBA-2E11-43B9-B2DE-964F8BB81212}" dt="2024-09-03T18:48:20.398" v="647" actId="26606"/>
          <ac:picMkLst>
            <pc:docMk/>
            <pc:sldMk cId="1728557095" sldId="515"/>
            <ac:picMk id="7" creationId="{5D154577-B563-1B5D-CCD4-671A851C612A}"/>
          </ac:picMkLst>
        </pc:picChg>
      </pc:sldChg>
      <pc:sldChg chg="new del">
        <pc:chgData name="Martinikova Barbora" userId="9a473695-b923-40dc-ac7e-544a3efb8d77" providerId="ADAL" clId="{37207CBA-2E11-43B9-B2DE-964F8BB81212}" dt="2024-09-03T18:50:48.447" v="656" actId="47"/>
        <pc:sldMkLst>
          <pc:docMk/>
          <pc:sldMk cId="1758860736" sldId="516"/>
        </pc:sldMkLst>
      </pc:sldChg>
      <pc:sldChg chg="add del">
        <pc:chgData name="Martinikova Barbora" userId="9a473695-b923-40dc-ac7e-544a3efb8d77" providerId="ADAL" clId="{37207CBA-2E11-43B9-B2DE-964F8BB81212}" dt="2024-09-04T19:21:36.176" v="1656" actId="47"/>
        <pc:sldMkLst>
          <pc:docMk/>
          <pc:sldMk cId="3268023730" sldId="516"/>
        </pc:sldMkLst>
      </pc:sldChg>
      <pc:sldChg chg="add del">
        <pc:chgData name="Martinikova Barbora" userId="9a473695-b923-40dc-ac7e-544a3efb8d77" providerId="ADAL" clId="{37207CBA-2E11-43B9-B2DE-964F8BB81212}" dt="2024-09-04T19:49:36.563" v="2074" actId="47"/>
        <pc:sldMkLst>
          <pc:docMk/>
          <pc:sldMk cId="4111581342" sldId="516"/>
        </pc:sldMkLst>
      </pc:sldChg>
      <pc:sldChg chg="new del">
        <pc:chgData name="Martinikova Barbora" userId="9a473695-b923-40dc-ac7e-544a3efb8d77" providerId="ADAL" clId="{37207CBA-2E11-43B9-B2DE-964F8BB81212}" dt="2024-09-04T19:49:57.442" v="2076" actId="47"/>
        <pc:sldMkLst>
          <pc:docMk/>
          <pc:sldMk cId="1123662417" sldId="517"/>
        </pc:sldMkLst>
      </pc:sldChg>
      <pc:sldChg chg="new del">
        <pc:chgData name="Martinikova Barbora" userId="9a473695-b923-40dc-ac7e-544a3efb8d77" providerId="ADAL" clId="{37207CBA-2E11-43B9-B2DE-964F8BB81212}" dt="2024-09-03T18:50:45.546" v="654" actId="47"/>
        <pc:sldMkLst>
          <pc:docMk/>
          <pc:sldMk cId="1510028301" sldId="517"/>
        </pc:sldMkLst>
      </pc:sldChg>
      <pc:sldChg chg="new del">
        <pc:chgData name="Martinikova Barbora" userId="9a473695-b923-40dc-ac7e-544a3efb8d77" providerId="ADAL" clId="{37207CBA-2E11-43B9-B2DE-964F8BB81212}" dt="2024-09-04T19:25:32.807" v="1669" actId="47"/>
        <pc:sldMkLst>
          <pc:docMk/>
          <pc:sldMk cId="980813164" sldId="518"/>
        </pc:sldMkLst>
      </pc:sldChg>
      <pc:sldChg chg="addSp modSp new del mod">
        <pc:chgData name="Martinikova Barbora" userId="9a473695-b923-40dc-ac7e-544a3efb8d77" providerId="ADAL" clId="{37207CBA-2E11-43B9-B2DE-964F8BB81212}" dt="2024-09-03T18:50:46.515" v="655" actId="47"/>
        <pc:sldMkLst>
          <pc:docMk/>
          <pc:sldMk cId="2012379878" sldId="518"/>
        </pc:sldMkLst>
        <pc:picChg chg="add mod">
          <ac:chgData name="Martinikova Barbora" userId="9a473695-b923-40dc-ac7e-544a3efb8d77" providerId="ADAL" clId="{37207CBA-2E11-43B9-B2DE-964F8BB81212}" dt="2024-09-03T18:50:32.363" v="653" actId="962"/>
          <ac:picMkLst>
            <pc:docMk/>
            <pc:sldMk cId="2012379878" sldId="518"/>
            <ac:picMk id="3" creationId="{83CDAAEA-2534-3992-B17C-C23471B28929}"/>
          </ac:picMkLst>
        </pc:picChg>
      </pc:sldChg>
      <pc:sldChg chg="addSp delSp modSp new mod modAnim">
        <pc:chgData name="Martinikova Barbora" userId="9a473695-b923-40dc-ac7e-544a3efb8d77" providerId="ADAL" clId="{37207CBA-2E11-43B9-B2DE-964F8BB81212}" dt="2024-09-04T20:18:16.535" v="2457" actId="1076"/>
        <pc:sldMkLst>
          <pc:docMk/>
          <pc:sldMk cId="3767341651" sldId="519"/>
        </pc:sldMkLst>
        <pc:spChg chg="del">
          <ac:chgData name="Martinikova Barbora" userId="9a473695-b923-40dc-ac7e-544a3efb8d77" providerId="ADAL" clId="{37207CBA-2E11-43B9-B2DE-964F8BB81212}" dt="2024-09-04T19:25:34.755" v="1670" actId="478"/>
          <ac:spMkLst>
            <pc:docMk/>
            <pc:sldMk cId="3767341651" sldId="519"/>
            <ac:spMk id="2" creationId="{6489F973-E4A9-09B9-00AD-7ED9580AF1E5}"/>
          </ac:spMkLst>
        </pc:spChg>
        <pc:spChg chg="del">
          <ac:chgData name="Martinikova Barbora" userId="9a473695-b923-40dc-ac7e-544a3efb8d77" providerId="ADAL" clId="{37207CBA-2E11-43B9-B2DE-964F8BB81212}" dt="2024-09-04T19:25:36.555" v="1671" actId="478"/>
          <ac:spMkLst>
            <pc:docMk/>
            <pc:sldMk cId="3767341651" sldId="519"/>
            <ac:spMk id="3" creationId="{94F1372A-D306-7965-CD2B-947000F36B79}"/>
          </ac:spMkLst>
        </pc:spChg>
        <pc:spChg chg="add del">
          <ac:chgData name="Martinikova Barbora" userId="9a473695-b923-40dc-ac7e-544a3efb8d77" providerId="ADAL" clId="{37207CBA-2E11-43B9-B2DE-964F8BB81212}" dt="2024-09-04T19:25:43.283" v="1673" actId="22"/>
          <ac:spMkLst>
            <pc:docMk/>
            <pc:sldMk cId="3767341651" sldId="519"/>
            <ac:spMk id="5" creationId="{8659CAA4-4FEC-0106-0B64-A5D2B67482F5}"/>
          </ac:spMkLst>
        </pc:spChg>
        <pc:spChg chg="add mod">
          <ac:chgData name="Martinikova Barbora" userId="9a473695-b923-40dc-ac7e-544a3efb8d77" providerId="ADAL" clId="{37207CBA-2E11-43B9-B2DE-964F8BB81212}" dt="2024-09-04T20:18:16.535" v="2457" actId="1076"/>
          <ac:spMkLst>
            <pc:docMk/>
            <pc:sldMk cId="3767341651" sldId="519"/>
            <ac:spMk id="7" creationId="{87D67C86-1920-9C09-0219-2CAA1BB0A437}"/>
          </ac:spMkLst>
        </pc:spChg>
        <pc:graphicFrameChg chg="add mod modGraphic">
          <ac:chgData name="Martinikova Barbora" userId="9a473695-b923-40dc-ac7e-544a3efb8d77" providerId="ADAL" clId="{37207CBA-2E11-43B9-B2DE-964F8BB81212}" dt="2024-09-04T19:52:20.635" v="2138" actId="20577"/>
          <ac:graphicFrameMkLst>
            <pc:docMk/>
            <pc:sldMk cId="3767341651" sldId="519"/>
            <ac:graphicFrameMk id="6" creationId="{AD5A8061-A7DC-A57D-8BCE-A93C6CFAA469}"/>
          </ac:graphicFrameMkLst>
        </pc:graphicFrameChg>
      </pc:sldChg>
      <pc:sldChg chg="modSp add del">
        <pc:chgData name="Martinikova Barbora" userId="9a473695-b923-40dc-ac7e-544a3efb8d77" providerId="ADAL" clId="{37207CBA-2E11-43B9-B2DE-964F8BB81212}" dt="2024-09-04T20:05:38.615" v="2148" actId="14826"/>
        <pc:sldMkLst>
          <pc:docMk/>
          <pc:sldMk cId="3946082243" sldId="1194"/>
        </pc:sldMkLst>
        <pc:picChg chg="mod">
          <ac:chgData name="Martinikova Barbora" userId="9a473695-b923-40dc-ac7e-544a3efb8d77" providerId="ADAL" clId="{37207CBA-2E11-43B9-B2DE-964F8BB81212}" dt="2024-09-04T20:05:38.615" v="2148" actId="14826"/>
          <ac:picMkLst>
            <pc:docMk/>
            <pc:sldMk cId="3946082243" sldId="1194"/>
            <ac:picMk id="7" creationId="{94A8091C-A99E-453F-A5F4-2A13E63A99D6}"/>
          </ac:picMkLst>
        </pc:picChg>
      </pc:sldChg>
      <pc:sldChg chg="addSp delSp modSp add del mod">
        <pc:chgData name="Martinikova Barbora" userId="9a473695-b923-40dc-ac7e-544a3efb8d77" providerId="ADAL" clId="{37207CBA-2E11-43B9-B2DE-964F8BB81212}" dt="2024-09-04T21:16:32.104" v="4029"/>
        <pc:sldMkLst>
          <pc:docMk/>
          <pc:sldMk cId="1768117339" sldId="1226"/>
        </pc:sldMkLst>
        <pc:spChg chg="add mod">
          <ac:chgData name="Martinikova Barbora" userId="9a473695-b923-40dc-ac7e-544a3efb8d77" providerId="ADAL" clId="{37207CBA-2E11-43B9-B2DE-964F8BB81212}" dt="2024-09-04T21:16:32.104" v="4029"/>
          <ac:spMkLst>
            <pc:docMk/>
            <pc:sldMk cId="1768117339" sldId="1226"/>
            <ac:spMk id="2" creationId="{FC047AC1-6CB4-5B6F-0DC4-F7AF4F6F0404}"/>
          </ac:spMkLst>
        </pc:spChg>
        <pc:spChg chg="add mod">
          <ac:chgData name="Martinikova Barbora" userId="9a473695-b923-40dc-ac7e-544a3efb8d77" providerId="ADAL" clId="{37207CBA-2E11-43B9-B2DE-964F8BB81212}" dt="2024-09-04T20:53:32.164" v="3214" actId="1076"/>
          <ac:spMkLst>
            <pc:docMk/>
            <pc:sldMk cId="1768117339" sldId="1226"/>
            <ac:spMk id="4" creationId="{5A7B9650-B378-836E-0C1D-D413F9AD439D}"/>
          </ac:spMkLst>
        </pc:spChg>
        <pc:spChg chg="add mod">
          <ac:chgData name="Martinikova Barbora" userId="9a473695-b923-40dc-ac7e-544a3efb8d77" providerId="ADAL" clId="{37207CBA-2E11-43B9-B2DE-964F8BB81212}" dt="2024-09-04T20:57:48.043" v="3381" actId="1076"/>
          <ac:spMkLst>
            <pc:docMk/>
            <pc:sldMk cId="1768117339" sldId="1226"/>
            <ac:spMk id="5" creationId="{D9F55FE6-2DC9-7468-14FB-2B829B79920F}"/>
          </ac:spMkLst>
        </pc:spChg>
        <pc:spChg chg="add mod">
          <ac:chgData name="Martinikova Barbora" userId="9a473695-b923-40dc-ac7e-544a3efb8d77" providerId="ADAL" clId="{37207CBA-2E11-43B9-B2DE-964F8BB81212}" dt="2024-09-04T20:57:51.963" v="3382" actId="1076"/>
          <ac:spMkLst>
            <pc:docMk/>
            <pc:sldMk cId="1768117339" sldId="1226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04:16.975" v="3622" actId="404"/>
          <ac:spMkLst>
            <pc:docMk/>
            <pc:sldMk cId="1768117339" sldId="1226"/>
            <ac:spMk id="7" creationId="{9D6C0004-EDA0-4BBF-B7AB-1D8D2B14D9BC}"/>
          </ac:spMkLst>
        </pc:spChg>
        <pc:spChg chg="mod">
          <ac:chgData name="Martinikova Barbora" userId="9a473695-b923-40dc-ac7e-544a3efb8d77" providerId="ADAL" clId="{37207CBA-2E11-43B9-B2DE-964F8BB81212}" dt="2024-09-04T20:52:28.397" v="3193" actId="5793"/>
          <ac:spMkLst>
            <pc:docMk/>
            <pc:sldMk cId="1768117339" sldId="1226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0:52:48.485" v="3198" actId="5793"/>
          <ac:spMkLst>
            <pc:docMk/>
            <pc:sldMk cId="1768117339" sldId="1226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0:53:08.953" v="3206" actId="207"/>
          <ac:spMkLst>
            <pc:docMk/>
            <pc:sldMk cId="1768117339" sldId="1226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0:57:42.506" v="3380" actId="1076"/>
          <ac:spMkLst>
            <pc:docMk/>
            <pc:sldMk cId="1768117339" sldId="1226"/>
            <ac:spMk id="11" creationId="{B856872A-B1A2-4A7F-BB0D-2AD456524A0C}"/>
          </ac:spMkLst>
        </pc:spChg>
        <pc:spChg chg="add mod">
          <ac:chgData name="Martinikova Barbora" userId="9a473695-b923-40dc-ac7e-544a3efb8d77" providerId="ADAL" clId="{37207CBA-2E11-43B9-B2DE-964F8BB81212}" dt="2024-09-04T20:57:19.500" v="3379" actId="1076"/>
          <ac:spMkLst>
            <pc:docMk/>
            <pc:sldMk cId="1768117339" sldId="1226"/>
            <ac:spMk id="12" creationId="{4C8F6142-D6DB-2262-F24F-DFB7F4819DCC}"/>
          </ac:spMkLst>
        </pc:spChg>
        <pc:spChg chg="add del mod">
          <ac:chgData name="Martinikova Barbora" userId="9a473695-b923-40dc-ac7e-544a3efb8d77" providerId="ADAL" clId="{37207CBA-2E11-43B9-B2DE-964F8BB81212}" dt="2024-09-04T21:11:44.003" v="3770" actId="478"/>
          <ac:spMkLst>
            <pc:docMk/>
            <pc:sldMk cId="1768117339" sldId="1226"/>
            <ac:spMk id="13" creationId="{A9E29895-2695-8CCC-A49D-B736DB9895D0}"/>
          </ac:spMkLst>
        </pc:spChg>
        <pc:spChg chg="add mod ord">
          <ac:chgData name="Martinikova Barbora" userId="9a473695-b923-40dc-ac7e-544a3efb8d77" providerId="ADAL" clId="{37207CBA-2E11-43B9-B2DE-964F8BB81212}" dt="2024-09-04T21:02:27.863" v="3607" actId="207"/>
          <ac:spMkLst>
            <pc:docMk/>
            <pc:sldMk cId="1768117339" sldId="1226"/>
            <ac:spMk id="14" creationId="{584E1FA2-B0BD-972F-F419-6C05F85E1E00}"/>
          </ac:spMkLst>
        </pc:spChg>
        <pc:graphicFrameChg chg="del">
          <ac:chgData name="Martinikova Barbora" userId="9a473695-b923-40dc-ac7e-544a3efb8d77" providerId="ADAL" clId="{37207CBA-2E11-43B9-B2DE-964F8BB81212}" dt="2024-09-04T20:51:04.965" v="3182" actId="478"/>
          <ac:graphicFrameMkLst>
            <pc:docMk/>
            <pc:sldMk cId="1768117339" sldId="1226"/>
            <ac:graphicFrameMk id="3" creationId="{8F9DBE3C-6661-4B97-996F-A5D36731B3C9}"/>
          </ac:graphicFrameMkLst>
        </pc:graphicFrameChg>
      </pc:sldChg>
      <pc:sldChg chg="delSp add del mod">
        <pc:chgData name="Martinikova Barbora" userId="9a473695-b923-40dc-ac7e-544a3efb8d77" providerId="ADAL" clId="{37207CBA-2E11-43B9-B2DE-964F8BB81212}" dt="2024-09-04T21:09:57.645" v="3708" actId="47"/>
        <pc:sldMkLst>
          <pc:docMk/>
          <pc:sldMk cId="4014065581" sldId="1227"/>
        </pc:sldMkLst>
        <pc:graphicFrameChg chg="del">
          <ac:chgData name="Martinikova Barbora" userId="9a473695-b923-40dc-ac7e-544a3efb8d77" providerId="ADAL" clId="{37207CBA-2E11-43B9-B2DE-964F8BB81212}" dt="2024-09-04T20:50:55.492" v="3181" actId="478"/>
          <ac:graphicFrameMkLst>
            <pc:docMk/>
            <pc:sldMk cId="4014065581" sldId="1227"/>
            <ac:graphicFrameMk id="20" creationId="{9CC94771-4C94-4400-815F-5D6D165C9D06}"/>
          </ac:graphicFrameMkLst>
        </pc:graphicFrameChg>
      </pc:sldChg>
      <pc:sldChg chg="add del">
        <pc:chgData name="Martinikova Barbora" userId="9a473695-b923-40dc-ac7e-544a3efb8d77" providerId="ADAL" clId="{37207CBA-2E11-43B9-B2DE-964F8BB81212}" dt="2024-09-04T21:09:58.247" v="3709" actId="47"/>
        <pc:sldMkLst>
          <pc:docMk/>
          <pc:sldMk cId="651793929" sldId="1228"/>
        </pc:sldMkLst>
      </pc:sldChg>
      <pc:sldChg chg="add del">
        <pc:chgData name="Martinikova Barbora" userId="9a473695-b923-40dc-ac7e-544a3efb8d77" providerId="ADAL" clId="{37207CBA-2E11-43B9-B2DE-964F8BB81212}" dt="2024-09-04T21:09:58.875" v="3710" actId="47"/>
        <pc:sldMkLst>
          <pc:docMk/>
          <pc:sldMk cId="2762757282" sldId="1229"/>
        </pc:sldMkLst>
      </pc:sldChg>
      <pc:sldChg chg="delSp add del mod">
        <pc:chgData name="Martinikova Barbora" userId="9a473695-b923-40dc-ac7e-544a3efb8d77" providerId="ADAL" clId="{37207CBA-2E11-43B9-B2DE-964F8BB81212}" dt="2024-09-04T21:09:59.642" v="3711" actId="47"/>
        <pc:sldMkLst>
          <pc:docMk/>
          <pc:sldMk cId="4233114812" sldId="1230"/>
        </pc:sldMkLst>
        <pc:graphicFrameChg chg="del">
          <ac:chgData name="Martinikova Barbora" userId="9a473695-b923-40dc-ac7e-544a3efb8d77" providerId="ADAL" clId="{37207CBA-2E11-43B9-B2DE-964F8BB81212}" dt="2024-09-04T20:50:15.764" v="3173" actId="478"/>
          <ac:graphicFrameMkLst>
            <pc:docMk/>
            <pc:sldMk cId="4233114812" sldId="1230"/>
            <ac:graphicFrameMk id="47" creationId="{0748CA99-BED7-47FC-B6AD-C9C4D457A30E}"/>
          </ac:graphicFrameMkLst>
        </pc:graphicFrameChg>
      </pc:sldChg>
      <pc:sldChg chg="modSp add del mod">
        <pc:chgData name="Martinikova Barbora" userId="9a473695-b923-40dc-ac7e-544a3efb8d77" providerId="ADAL" clId="{37207CBA-2E11-43B9-B2DE-964F8BB81212}" dt="2024-09-04T20:07:04.534" v="2180" actId="20577"/>
        <pc:sldMkLst>
          <pc:docMk/>
          <pc:sldMk cId="535482200" sldId="1271"/>
        </pc:sldMkLst>
        <pc:spChg chg="mod">
          <ac:chgData name="Martinikova Barbora" userId="9a473695-b923-40dc-ac7e-544a3efb8d77" providerId="ADAL" clId="{37207CBA-2E11-43B9-B2DE-964F8BB81212}" dt="2024-09-04T20:07:04.534" v="2180" actId="20577"/>
          <ac:spMkLst>
            <pc:docMk/>
            <pc:sldMk cId="535482200" sldId="1271"/>
            <ac:spMk id="3" creationId="{1000ECD7-396B-1317-A80D-459DD5F470D6}"/>
          </ac:spMkLst>
        </pc:spChg>
      </pc:sldChg>
      <pc:sldChg chg="addSp delSp modSp add mod setBg delAnim">
        <pc:chgData name="Martinikova Barbora" userId="9a473695-b923-40dc-ac7e-544a3efb8d77" providerId="ADAL" clId="{37207CBA-2E11-43B9-B2DE-964F8BB81212}" dt="2024-09-04T20:47:57.206" v="3162" actId="20577"/>
        <pc:sldMkLst>
          <pc:docMk/>
          <pc:sldMk cId="1675563710" sldId="1272"/>
        </pc:sldMkLst>
        <pc:spChg chg="mod">
          <ac:chgData name="Martinikova Barbora" userId="9a473695-b923-40dc-ac7e-544a3efb8d77" providerId="ADAL" clId="{37207CBA-2E11-43B9-B2DE-964F8BB81212}" dt="2024-09-04T20:31:30.484" v="2880" actId="20577"/>
          <ac:spMkLst>
            <pc:docMk/>
            <pc:sldMk cId="1675563710" sldId="1272"/>
            <ac:spMk id="6" creationId="{00000000-0000-0000-0000-000000000000}"/>
          </ac:spMkLst>
        </pc:spChg>
        <pc:spChg chg="del">
          <ac:chgData name="Martinikova Barbora" userId="9a473695-b923-40dc-ac7e-544a3efb8d77" providerId="ADAL" clId="{37207CBA-2E11-43B9-B2DE-964F8BB81212}" dt="2024-09-04T20:29:16.809" v="2804" actId="478"/>
          <ac:spMkLst>
            <pc:docMk/>
            <pc:sldMk cId="1675563710" sldId="1272"/>
            <ac:spMk id="7" creationId="{00000000-0000-0000-0000-000000000000}"/>
          </ac:spMkLst>
        </pc:spChg>
        <pc:grpChg chg="del">
          <ac:chgData name="Martinikova Barbora" userId="9a473695-b923-40dc-ac7e-544a3efb8d77" providerId="ADAL" clId="{37207CBA-2E11-43B9-B2DE-964F8BB81212}" dt="2024-09-04T20:29:18.945" v="2805" actId="478"/>
          <ac:grpSpMkLst>
            <pc:docMk/>
            <pc:sldMk cId="1675563710" sldId="1272"/>
            <ac:grpSpMk id="11" creationId="{24A1A126-E092-2FD7-4620-A3030352D3C8}"/>
          </ac:grpSpMkLst>
        </pc:grpChg>
        <pc:graphicFrameChg chg="add mod modGraphic">
          <ac:chgData name="Martinikova Barbora" userId="9a473695-b923-40dc-ac7e-544a3efb8d77" providerId="ADAL" clId="{37207CBA-2E11-43B9-B2DE-964F8BB81212}" dt="2024-09-04T20:47:57.206" v="3162" actId="20577"/>
          <ac:graphicFrameMkLst>
            <pc:docMk/>
            <pc:sldMk cId="1675563710" sldId="1272"/>
            <ac:graphicFrameMk id="2" creationId="{6C1854B6-69D4-2095-5808-B28AD7005623}"/>
          </ac:graphicFrameMkLst>
        </pc:graphicFrameChg>
        <pc:picChg chg="del">
          <ac:chgData name="Martinikova Barbora" userId="9a473695-b923-40dc-ac7e-544a3efb8d77" providerId="ADAL" clId="{37207CBA-2E11-43B9-B2DE-964F8BB81212}" dt="2024-09-04T20:29:20.221" v="2806" actId="478"/>
          <ac:picMkLst>
            <pc:docMk/>
            <pc:sldMk cId="1675563710" sldId="1272"/>
            <ac:picMk id="10" creationId="{94E4CE52-B80A-93B9-94E2-776464A03385}"/>
          </ac:picMkLst>
        </pc:picChg>
      </pc:sldChg>
      <pc:sldChg chg="addSp delSp modSp add mod ord setBg addAnim delAnim setClrOvrMap">
        <pc:chgData name="Martinikova Barbora" userId="9a473695-b923-40dc-ac7e-544a3efb8d77" providerId="ADAL" clId="{37207CBA-2E11-43B9-B2DE-964F8BB81212}" dt="2024-09-04T21:35:40.414" v="4663"/>
        <pc:sldMkLst>
          <pc:docMk/>
          <pc:sldMk cId="1825453915" sldId="1273"/>
        </pc:sldMkLst>
        <pc:spChg chg="mod">
          <ac:chgData name="Martinikova Barbora" userId="9a473695-b923-40dc-ac7e-544a3efb8d77" providerId="ADAL" clId="{37207CBA-2E11-43B9-B2DE-964F8BB81212}" dt="2024-09-04T21:35:40.413" v="4662" actId="26606"/>
          <ac:spMkLst>
            <pc:docMk/>
            <pc:sldMk cId="1825453915" sldId="1273"/>
            <ac:spMk id="6" creationId="{00000000-0000-0000-0000-000000000000}"/>
          </ac:spMkLst>
        </pc:spChg>
        <pc:spChg chg="del">
          <ac:chgData name="Martinikova Barbora" userId="9a473695-b923-40dc-ac7e-544a3efb8d77" providerId="ADAL" clId="{37207CBA-2E11-43B9-B2DE-964F8BB81212}" dt="2024-09-04T20:48:30.147" v="3168" actId="478"/>
          <ac:spMkLst>
            <pc:docMk/>
            <pc:sldMk cId="1825453915" sldId="1273"/>
            <ac:spMk id="7" creationId="{00000000-0000-0000-0000-000000000000}"/>
          </ac:spMkLst>
        </pc:spChg>
        <pc:spChg chg="add del">
          <ac:chgData name="Martinikova Barbora" userId="9a473695-b923-40dc-ac7e-544a3efb8d77" providerId="ADAL" clId="{37207CBA-2E11-43B9-B2DE-964F8BB81212}" dt="2024-09-04T21:35:37.619" v="4658" actId="26606"/>
          <ac:spMkLst>
            <pc:docMk/>
            <pc:sldMk cId="1825453915" sldId="1273"/>
            <ac:spMk id="8" creationId="{66B332A4-D438-4773-A77F-5ED49A448D9D}"/>
          </ac:spMkLst>
        </pc:spChg>
        <pc:spChg chg="add del">
          <ac:chgData name="Martinikova Barbora" userId="9a473695-b923-40dc-ac7e-544a3efb8d77" providerId="ADAL" clId="{37207CBA-2E11-43B9-B2DE-964F8BB81212}" dt="2024-09-04T21:35:37.619" v="4658" actId="26606"/>
          <ac:spMkLst>
            <pc:docMk/>
            <pc:sldMk cId="1825453915" sldId="1273"/>
            <ac:spMk id="13" creationId="{DF9AD32D-FF05-44F4-BD4D-9CEE89B71EB9}"/>
          </ac:spMkLst>
        </pc:spChg>
        <pc:spChg chg="add del">
          <ac:chgData name="Martinikova Barbora" userId="9a473695-b923-40dc-ac7e-544a3efb8d77" providerId="ADAL" clId="{37207CBA-2E11-43B9-B2DE-964F8BB81212}" dt="2024-09-04T21:35:40.393" v="4661" actId="26606"/>
          <ac:spMkLst>
            <pc:docMk/>
            <pc:sldMk cId="1825453915" sldId="1273"/>
            <ac:spMk id="15" creationId="{8D1AD6B3-BE88-4CEB-BA17-790657CC4729}"/>
          </ac:spMkLst>
        </pc:spChg>
        <pc:spChg chg="add del">
          <ac:chgData name="Martinikova Barbora" userId="9a473695-b923-40dc-ac7e-544a3efb8d77" providerId="ADAL" clId="{37207CBA-2E11-43B9-B2DE-964F8BB81212}" dt="2024-09-04T21:35:40.393" v="4661" actId="26606"/>
          <ac:spMkLst>
            <pc:docMk/>
            <pc:sldMk cId="1825453915" sldId="1273"/>
            <ac:spMk id="16" creationId="{A3363022-C969-41E9-8EB2-E4C94908C1FA}"/>
          </ac:spMkLst>
        </pc:spChg>
        <pc:spChg chg="add">
          <ac:chgData name="Martinikova Barbora" userId="9a473695-b923-40dc-ac7e-544a3efb8d77" providerId="ADAL" clId="{37207CBA-2E11-43B9-B2DE-964F8BB81212}" dt="2024-09-04T21:35:40.413" v="4662" actId="26606"/>
          <ac:spMkLst>
            <pc:docMk/>
            <pc:sldMk cId="1825453915" sldId="1273"/>
            <ac:spMk id="23" creationId="{A3363022-C969-41E9-8EB2-E4C94908C1FA}"/>
          </ac:spMkLst>
        </pc:spChg>
        <pc:spChg chg="add">
          <ac:chgData name="Martinikova Barbora" userId="9a473695-b923-40dc-ac7e-544a3efb8d77" providerId="ADAL" clId="{37207CBA-2E11-43B9-B2DE-964F8BB81212}" dt="2024-09-04T21:35:40.413" v="4662" actId="26606"/>
          <ac:spMkLst>
            <pc:docMk/>
            <pc:sldMk cId="1825453915" sldId="1273"/>
            <ac:spMk id="24" creationId="{8D1AD6B3-BE88-4CEB-BA17-790657CC4729}"/>
          </ac:spMkLst>
        </pc:spChg>
        <pc:grpChg chg="del">
          <ac:chgData name="Martinikova Barbora" userId="9a473695-b923-40dc-ac7e-544a3efb8d77" providerId="ADAL" clId="{37207CBA-2E11-43B9-B2DE-964F8BB81212}" dt="2024-09-04T20:48:36.320" v="3169" actId="478"/>
          <ac:grpSpMkLst>
            <pc:docMk/>
            <pc:sldMk cId="1825453915" sldId="1273"/>
            <ac:grpSpMk id="11" creationId="{24A1A126-E092-2FD7-4620-A3030352D3C8}"/>
          </ac:grpSpMkLst>
        </pc:grpChg>
        <pc:grpChg chg="add del">
          <ac:chgData name="Martinikova Barbora" userId="9a473695-b923-40dc-ac7e-544a3efb8d77" providerId="ADAL" clId="{37207CBA-2E11-43B9-B2DE-964F8BB81212}" dt="2024-09-04T21:35:40.393" v="4661" actId="26606"/>
          <ac:grpSpMkLst>
            <pc:docMk/>
            <pc:sldMk cId="1825453915" sldId="1273"/>
            <ac:grpSpMk id="17" creationId="{89D1390B-7E13-4B4F-9CB2-391063412E54}"/>
          </ac:grpSpMkLst>
        </pc:grpChg>
        <pc:grpChg chg="add">
          <ac:chgData name="Martinikova Barbora" userId="9a473695-b923-40dc-ac7e-544a3efb8d77" providerId="ADAL" clId="{37207CBA-2E11-43B9-B2DE-964F8BB81212}" dt="2024-09-04T21:35:40.413" v="4662" actId="26606"/>
          <ac:grpSpMkLst>
            <pc:docMk/>
            <pc:sldMk cId="1825453915" sldId="1273"/>
            <ac:grpSpMk id="26" creationId="{89D1390B-7E13-4B4F-9CB2-391063412E54}"/>
          </ac:grpSpMkLst>
        </pc:grpChg>
        <pc:picChg chg="del">
          <ac:chgData name="Martinikova Barbora" userId="9a473695-b923-40dc-ac7e-544a3efb8d77" providerId="ADAL" clId="{37207CBA-2E11-43B9-B2DE-964F8BB81212}" dt="2024-09-04T20:48:37.728" v="3170" actId="478"/>
          <ac:picMkLst>
            <pc:docMk/>
            <pc:sldMk cId="1825453915" sldId="1273"/>
            <ac:picMk id="10" creationId="{94E4CE52-B80A-93B9-94E2-776464A03385}"/>
          </ac:picMkLst>
        </pc:picChg>
        <pc:picChg chg="add del">
          <ac:chgData name="Martinikova Barbora" userId="9a473695-b923-40dc-ac7e-544a3efb8d77" providerId="ADAL" clId="{37207CBA-2E11-43B9-B2DE-964F8BB81212}" dt="2024-09-04T21:35:40.393" v="4661" actId="26606"/>
          <ac:picMkLst>
            <pc:docMk/>
            <pc:sldMk cId="1825453915" sldId="1273"/>
            <ac:picMk id="21" creationId="{A3551311-FF96-80A9-3404-5FDE1CBBA8F0}"/>
          </ac:picMkLst>
        </pc:picChg>
        <pc:picChg chg="add">
          <ac:chgData name="Martinikova Barbora" userId="9a473695-b923-40dc-ac7e-544a3efb8d77" providerId="ADAL" clId="{37207CBA-2E11-43B9-B2DE-964F8BB81212}" dt="2024-09-04T21:35:40.413" v="4662" actId="26606"/>
          <ac:picMkLst>
            <pc:docMk/>
            <pc:sldMk cId="1825453915" sldId="1273"/>
            <ac:picMk id="25" creationId="{3599A4FE-169B-956C-B1F9-301642E9A8D8}"/>
          </ac:picMkLst>
        </pc:picChg>
      </pc:sldChg>
      <pc:sldChg chg="addSp delSp modSp add mod">
        <pc:chgData name="Martinikova Barbora" userId="9a473695-b923-40dc-ac7e-544a3efb8d77" providerId="ADAL" clId="{37207CBA-2E11-43B9-B2DE-964F8BB81212}" dt="2024-09-04T21:11:49.387" v="3771" actId="478"/>
        <pc:sldMkLst>
          <pc:docMk/>
          <pc:sldMk cId="633827198" sldId="1274"/>
        </pc:sldMkLst>
        <pc:spChg chg="mod">
          <ac:chgData name="Martinikova Barbora" userId="9a473695-b923-40dc-ac7e-544a3efb8d77" providerId="ADAL" clId="{37207CBA-2E11-43B9-B2DE-964F8BB81212}" dt="2024-09-04T21:09:37.749" v="3707" actId="1076"/>
          <ac:spMkLst>
            <pc:docMk/>
            <pc:sldMk cId="633827198" sldId="1274"/>
            <ac:spMk id="2" creationId="{FC047AC1-6CB4-5B6F-0DC4-F7AF4F6F0404}"/>
          </ac:spMkLst>
        </pc:spChg>
        <pc:spChg chg="add mod ord">
          <ac:chgData name="Martinikova Barbora" userId="9a473695-b923-40dc-ac7e-544a3efb8d77" providerId="ADAL" clId="{37207CBA-2E11-43B9-B2DE-964F8BB81212}" dt="2024-09-04T21:03:20.445" v="3614" actId="167"/>
          <ac:spMkLst>
            <pc:docMk/>
            <pc:sldMk cId="633827198" sldId="1274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03:43.468" v="3618" actId="207"/>
          <ac:spMkLst>
            <pc:docMk/>
            <pc:sldMk cId="633827198" sldId="1274"/>
            <ac:spMk id="7" creationId="{9D6C0004-EDA0-4BBF-B7AB-1D8D2B14D9BC}"/>
          </ac:spMkLst>
        </pc:spChg>
        <pc:spChg chg="mod">
          <ac:chgData name="Martinikova Barbora" userId="9a473695-b923-40dc-ac7e-544a3efb8d77" providerId="ADAL" clId="{37207CBA-2E11-43B9-B2DE-964F8BB81212}" dt="2024-09-04T21:04:11.323" v="3621" actId="404"/>
          <ac:spMkLst>
            <pc:docMk/>
            <pc:sldMk cId="633827198" sldId="1274"/>
            <ac:spMk id="8" creationId="{F354F121-4BFC-4395-A411-95104BA1CC19}"/>
          </ac:spMkLst>
        </pc:spChg>
        <pc:spChg chg="del">
          <ac:chgData name="Martinikova Barbora" userId="9a473695-b923-40dc-ac7e-544a3efb8d77" providerId="ADAL" clId="{37207CBA-2E11-43B9-B2DE-964F8BB81212}" dt="2024-09-04T21:11:49.387" v="3771" actId="478"/>
          <ac:spMkLst>
            <pc:docMk/>
            <pc:sldMk cId="633827198" sldId="1274"/>
            <ac:spMk id="13" creationId="{A9E29895-2695-8CCC-A49D-B736DB9895D0}"/>
          </ac:spMkLst>
        </pc:spChg>
        <pc:spChg chg="del mod">
          <ac:chgData name="Martinikova Barbora" userId="9a473695-b923-40dc-ac7e-544a3efb8d77" providerId="ADAL" clId="{37207CBA-2E11-43B9-B2DE-964F8BB81212}" dt="2024-09-04T21:03:07.412" v="3610" actId="478"/>
          <ac:spMkLst>
            <pc:docMk/>
            <pc:sldMk cId="633827198" sldId="1274"/>
            <ac:spMk id="20" creationId="{3C4A9C0A-2929-4968-8C5D-8A50B3C78F91}"/>
          </ac:spMkLst>
        </pc:spChg>
      </pc:sldChg>
      <pc:sldChg chg="delSp modSp add mod">
        <pc:chgData name="Martinikova Barbora" userId="9a473695-b923-40dc-ac7e-544a3efb8d77" providerId="ADAL" clId="{37207CBA-2E11-43B9-B2DE-964F8BB81212}" dt="2024-09-04T21:21:07.940" v="4269" actId="478"/>
        <pc:sldMkLst>
          <pc:docMk/>
          <pc:sldMk cId="1402504462" sldId="1275"/>
        </pc:sldMkLst>
        <pc:spChg chg="mod">
          <ac:chgData name="Martinikova Barbora" userId="9a473695-b923-40dc-ac7e-544a3efb8d77" providerId="ADAL" clId="{37207CBA-2E11-43B9-B2DE-964F8BB81212}" dt="2024-09-04T21:11:08.174" v="3769"/>
          <ac:spMkLst>
            <pc:docMk/>
            <pc:sldMk cId="1402504462" sldId="1275"/>
            <ac:spMk id="2" creationId="{FC047AC1-6CB4-5B6F-0DC4-F7AF4F6F0404}"/>
          </ac:spMkLst>
        </pc:spChg>
        <pc:spChg chg="mod">
          <ac:chgData name="Martinikova Barbora" userId="9a473695-b923-40dc-ac7e-544a3efb8d77" providerId="ADAL" clId="{37207CBA-2E11-43B9-B2DE-964F8BB81212}" dt="2024-09-04T21:10:28.202" v="3766" actId="14100"/>
          <ac:spMkLst>
            <pc:docMk/>
            <pc:sldMk cId="1402504462" sldId="1275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10:42.239" v="3768" actId="207"/>
          <ac:spMkLst>
            <pc:docMk/>
            <pc:sldMk cId="1402504462" sldId="1275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1:10:33.543" v="3767" actId="207"/>
          <ac:spMkLst>
            <pc:docMk/>
            <pc:sldMk cId="1402504462" sldId="1275"/>
            <ac:spMk id="9" creationId="{86A49EA5-AAB5-4C78-ABB6-C48CBB2E5EA9}"/>
          </ac:spMkLst>
        </pc:spChg>
        <pc:spChg chg="del mod">
          <ac:chgData name="Martinikova Barbora" userId="9a473695-b923-40dc-ac7e-544a3efb8d77" providerId="ADAL" clId="{37207CBA-2E11-43B9-B2DE-964F8BB81212}" dt="2024-09-04T21:21:07.940" v="4269" actId="478"/>
          <ac:spMkLst>
            <pc:docMk/>
            <pc:sldMk cId="1402504462" sldId="1275"/>
            <ac:spMk id="13" creationId="{A9E29895-2695-8CCC-A49D-B736DB9895D0}"/>
          </ac:spMkLst>
        </pc:spChg>
      </pc:sldChg>
      <pc:sldChg chg="addSp delSp modSp add mod">
        <pc:chgData name="Martinikova Barbora" userId="9a473695-b923-40dc-ac7e-544a3efb8d77" providerId="ADAL" clId="{37207CBA-2E11-43B9-B2DE-964F8BB81212}" dt="2024-09-04T21:21:14.815" v="4270" actId="478"/>
        <pc:sldMkLst>
          <pc:docMk/>
          <pc:sldMk cId="2096197449" sldId="1276"/>
        </pc:sldMkLst>
        <pc:spChg chg="del mod">
          <ac:chgData name="Martinikova Barbora" userId="9a473695-b923-40dc-ac7e-544a3efb8d77" providerId="ADAL" clId="{37207CBA-2E11-43B9-B2DE-964F8BB81212}" dt="2024-09-04T21:16:44.668" v="4031" actId="478"/>
          <ac:spMkLst>
            <pc:docMk/>
            <pc:sldMk cId="2096197449" sldId="1276"/>
            <ac:spMk id="2" creationId="{FC047AC1-6CB4-5B6F-0DC4-F7AF4F6F0404}"/>
          </ac:spMkLst>
        </pc:spChg>
        <pc:spChg chg="mod">
          <ac:chgData name="Martinikova Barbora" userId="9a473695-b923-40dc-ac7e-544a3efb8d77" providerId="ADAL" clId="{37207CBA-2E11-43B9-B2DE-964F8BB81212}" dt="2024-09-04T21:12:55.048" v="3876" actId="1035"/>
          <ac:spMkLst>
            <pc:docMk/>
            <pc:sldMk cId="2096197449" sldId="1276"/>
            <ac:spMk id="3" creationId="{D57CE637-8CC6-DC5F-B5AA-09C43DC04498}"/>
          </ac:spMkLst>
        </pc:spChg>
        <pc:spChg chg="add mod">
          <ac:chgData name="Martinikova Barbora" userId="9a473695-b923-40dc-ac7e-544a3efb8d77" providerId="ADAL" clId="{37207CBA-2E11-43B9-B2DE-964F8BB81212}" dt="2024-09-04T21:16:39.674" v="4030"/>
          <ac:spMkLst>
            <pc:docMk/>
            <pc:sldMk cId="2096197449" sldId="1276"/>
            <ac:spMk id="4" creationId="{B04C631D-0CF4-5A9E-37F8-4B6B34792E75}"/>
          </ac:spMkLst>
        </pc:spChg>
        <pc:spChg chg="mod">
          <ac:chgData name="Martinikova Barbora" userId="9a473695-b923-40dc-ac7e-544a3efb8d77" providerId="ADAL" clId="{37207CBA-2E11-43B9-B2DE-964F8BB81212}" dt="2024-09-04T21:12:49.782" v="3872" actId="207"/>
          <ac:spMkLst>
            <pc:docMk/>
            <pc:sldMk cId="2096197449" sldId="1276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1:12:42.311" v="3871" actId="207"/>
          <ac:spMkLst>
            <pc:docMk/>
            <pc:sldMk cId="2096197449" sldId="1276"/>
            <ac:spMk id="10" creationId="{E3FF8D7E-7626-4582-9AE6-0F7AA255BD2B}"/>
          </ac:spMkLst>
        </pc:spChg>
        <pc:spChg chg="del">
          <ac:chgData name="Martinikova Barbora" userId="9a473695-b923-40dc-ac7e-544a3efb8d77" providerId="ADAL" clId="{37207CBA-2E11-43B9-B2DE-964F8BB81212}" dt="2024-09-04T21:21:14.815" v="4270" actId="478"/>
          <ac:spMkLst>
            <pc:docMk/>
            <pc:sldMk cId="2096197449" sldId="1276"/>
            <ac:spMk id="13" creationId="{A9E29895-2695-8CCC-A49D-B736DB9895D0}"/>
          </ac:spMkLst>
        </pc:spChg>
        <pc:spChg chg="add mod">
          <ac:chgData name="Martinikova Barbora" userId="9a473695-b923-40dc-ac7e-544a3efb8d77" providerId="ADAL" clId="{37207CBA-2E11-43B9-B2DE-964F8BB81212}" dt="2024-09-04T21:16:46.017" v="4032"/>
          <ac:spMkLst>
            <pc:docMk/>
            <pc:sldMk cId="2096197449" sldId="1276"/>
            <ac:spMk id="15" creationId="{368B8FCE-6D3F-00A1-824B-633C432F43E4}"/>
          </ac:spMkLst>
        </pc:spChg>
      </pc:sldChg>
      <pc:sldChg chg="addSp delSp modSp add mod modAnim">
        <pc:chgData name="Martinikova Barbora" userId="9a473695-b923-40dc-ac7e-544a3efb8d77" providerId="ADAL" clId="{37207CBA-2E11-43B9-B2DE-964F8BB81212}" dt="2024-09-04T21:24:37.928" v="4325"/>
        <pc:sldMkLst>
          <pc:docMk/>
          <pc:sldMk cId="1736867263" sldId="1277"/>
        </pc:sldMkLst>
        <pc:spChg chg="mod">
          <ac:chgData name="Martinikova Barbora" userId="9a473695-b923-40dc-ac7e-544a3efb8d77" providerId="ADAL" clId="{37207CBA-2E11-43B9-B2DE-964F8BB81212}" dt="2024-09-04T21:17:04.307" v="4065" actId="1035"/>
          <ac:spMkLst>
            <pc:docMk/>
            <pc:sldMk cId="1736867263" sldId="1277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17:17.262" v="4067" actId="207"/>
          <ac:spMkLst>
            <pc:docMk/>
            <pc:sldMk cId="1736867263" sldId="1277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1:17:10.371" v="4066" actId="207"/>
          <ac:spMkLst>
            <pc:docMk/>
            <pc:sldMk cId="1736867263" sldId="1277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21:18.015" v="4271" actId="478"/>
          <ac:spMkLst>
            <pc:docMk/>
            <pc:sldMk cId="1736867263" sldId="1277"/>
            <ac:spMk id="13" creationId="{A9E29895-2695-8CCC-A49D-B736DB9895D0}"/>
          </ac:spMkLst>
        </pc:spChg>
        <pc:spChg chg="mod">
          <ac:chgData name="Martinikova Barbora" userId="9a473695-b923-40dc-ac7e-544a3efb8d77" providerId="ADAL" clId="{37207CBA-2E11-43B9-B2DE-964F8BB81212}" dt="2024-09-04T21:20:57.243" v="4267" actId="1076"/>
          <ac:spMkLst>
            <pc:docMk/>
            <pc:sldMk cId="1736867263" sldId="1277"/>
            <ac:spMk id="14" creationId="{584E1FA2-B0BD-972F-F419-6C05F85E1E00}"/>
          </ac:spMkLst>
        </pc:spChg>
        <pc:spChg chg="mod">
          <ac:chgData name="Martinikova Barbora" userId="9a473695-b923-40dc-ac7e-544a3efb8d77" providerId="ADAL" clId="{37207CBA-2E11-43B9-B2DE-964F8BB81212}" dt="2024-09-04T21:20:05.796" v="4260" actId="1076"/>
          <ac:spMkLst>
            <pc:docMk/>
            <pc:sldMk cId="1736867263" sldId="1277"/>
            <ac:spMk id="15" creationId="{368B8FCE-6D3F-00A1-824B-633C432F43E4}"/>
          </ac:spMkLst>
        </pc:spChg>
        <pc:spChg chg="mod">
          <ac:chgData name="Martinikova Barbora" userId="9a473695-b923-40dc-ac7e-544a3efb8d77" providerId="ADAL" clId="{37207CBA-2E11-43B9-B2DE-964F8BB81212}" dt="2024-09-04T21:22:39.276" v="4313" actId="404"/>
          <ac:spMkLst>
            <pc:docMk/>
            <pc:sldMk cId="1736867263" sldId="1277"/>
            <ac:spMk id="16" creationId="{3A0432F0-FF78-E4D8-2032-859146D5A89B}"/>
          </ac:spMkLst>
        </pc:spChg>
        <pc:spChg chg="mod">
          <ac:chgData name="Martinikova Barbora" userId="9a473695-b923-40dc-ac7e-544a3efb8d77" providerId="ADAL" clId="{37207CBA-2E11-43B9-B2DE-964F8BB81212}" dt="2024-09-04T21:20:36.065" v="4261"/>
          <ac:spMkLst>
            <pc:docMk/>
            <pc:sldMk cId="1736867263" sldId="1277"/>
            <ac:spMk id="18" creationId="{D0CE80C3-6C5C-52B7-F707-0EBB6DAAE1DD}"/>
          </ac:spMkLst>
        </pc:spChg>
        <pc:spChg chg="mod">
          <ac:chgData name="Martinikova Barbora" userId="9a473695-b923-40dc-ac7e-544a3efb8d77" providerId="ADAL" clId="{37207CBA-2E11-43B9-B2DE-964F8BB81212}" dt="2024-09-04T21:20:36.065" v="4261"/>
          <ac:spMkLst>
            <pc:docMk/>
            <pc:sldMk cId="1736867263" sldId="1277"/>
            <ac:spMk id="19" creationId="{1D164F8C-5A4D-C510-16B2-664FA74C818B}"/>
          </ac:spMkLst>
        </pc:spChg>
        <pc:spChg chg="add del">
          <ac:chgData name="Martinikova Barbora" userId="9a473695-b923-40dc-ac7e-544a3efb8d77" providerId="ADAL" clId="{37207CBA-2E11-43B9-B2DE-964F8BB81212}" dt="2024-09-04T21:23:03.914" v="4316" actId="478"/>
          <ac:spMkLst>
            <pc:docMk/>
            <pc:sldMk cId="1736867263" sldId="1277"/>
            <ac:spMk id="20" creationId="{96FE9573-9CA9-93DC-7917-DFB8082395D2}"/>
          </ac:spMkLst>
        </pc:spChg>
        <pc:spChg chg="add mod ord">
          <ac:chgData name="Martinikova Barbora" userId="9a473695-b923-40dc-ac7e-544a3efb8d77" providerId="ADAL" clId="{37207CBA-2E11-43B9-B2DE-964F8BB81212}" dt="2024-09-04T21:24:22.498" v="4323" actId="164"/>
          <ac:spMkLst>
            <pc:docMk/>
            <pc:sldMk cId="1736867263" sldId="1277"/>
            <ac:spMk id="21" creationId="{1827ED87-6029-B749-15BA-825FB762CB00}"/>
          </ac:spMkLst>
        </pc:spChg>
        <pc:grpChg chg="add mod">
          <ac:chgData name="Martinikova Barbora" userId="9a473695-b923-40dc-ac7e-544a3efb8d77" providerId="ADAL" clId="{37207CBA-2E11-43B9-B2DE-964F8BB81212}" dt="2024-09-04T21:24:22.498" v="4323" actId="164"/>
          <ac:grpSpMkLst>
            <pc:docMk/>
            <pc:sldMk cId="1736867263" sldId="1277"/>
            <ac:grpSpMk id="4" creationId="{5501D09B-5485-2E10-F66C-95B1BA083764}"/>
          </ac:grpSpMkLst>
        </pc:grpChg>
        <pc:grpChg chg="mod">
          <ac:chgData name="Martinikova Barbora" userId="9a473695-b923-40dc-ac7e-544a3efb8d77" providerId="ADAL" clId="{37207CBA-2E11-43B9-B2DE-964F8BB81212}" dt="2024-09-04T21:20:36.065" v="4261"/>
          <ac:grpSpMkLst>
            <pc:docMk/>
            <pc:sldMk cId="1736867263" sldId="1277"/>
            <ac:grpSpMk id="17" creationId="{7F32124F-44EE-851D-66E8-3E44F5CE254B}"/>
          </ac:grpSpMkLst>
        </pc:grpChg>
        <pc:grpChg chg="add mod">
          <ac:chgData name="Martinikova Barbora" userId="9a473695-b923-40dc-ac7e-544a3efb8d77" providerId="ADAL" clId="{37207CBA-2E11-43B9-B2DE-964F8BB81212}" dt="2024-09-04T21:24:22.498" v="4323" actId="164"/>
          <ac:grpSpMkLst>
            <pc:docMk/>
            <pc:sldMk cId="1736867263" sldId="1277"/>
            <ac:grpSpMk id="22" creationId="{24F02724-ABCF-952A-28AF-8D600C41E355}"/>
          </ac:grpSpMkLst>
        </pc:grpChg>
        <pc:graphicFrameChg chg="del">
          <ac:chgData name="Martinikova Barbora" userId="9a473695-b923-40dc-ac7e-544a3efb8d77" providerId="ADAL" clId="{37207CBA-2E11-43B9-B2DE-964F8BB81212}" dt="2024-09-04T21:20:41.295" v="4262" actId="478"/>
          <ac:graphicFrameMkLst>
            <pc:docMk/>
            <pc:sldMk cId="1736867263" sldId="1277"/>
            <ac:graphicFrameMk id="34" creationId="{3F768F08-9F6E-4D44-909C-5BFCAA5D75C0}"/>
          </ac:graphicFrameMkLst>
        </pc:graphicFrameChg>
        <pc:picChg chg="add mod">
          <ac:chgData name="Martinikova Barbora" userId="9a473695-b923-40dc-ac7e-544a3efb8d77" providerId="ADAL" clId="{37207CBA-2E11-43B9-B2DE-964F8BB81212}" dt="2024-09-04T21:20:51.780" v="4265" actId="1076"/>
          <ac:picMkLst>
            <pc:docMk/>
            <pc:sldMk cId="1736867263" sldId="1277"/>
            <ac:picMk id="2" creationId="{380CA275-D609-67EE-C176-C8E4FBF5BEB4}"/>
          </ac:picMkLst>
        </pc:picChg>
      </pc:sldChg>
      <pc:sldChg chg="modSp add mod ord">
        <pc:chgData name="Martinikova Barbora" userId="9a473695-b923-40dc-ac7e-544a3efb8d77" providerId="ADAL" clId="{37207CBA-2E11-43B9-B2DE-964F8BB81212}" dt="2024-09-04T21:28:17.148" v="4436" actId="6549"/>
        <pc:sldMkLst>
          <pc:docMk/>
          <pc:sldMk cId="3445867900" sldId="1278"/>
        </pc:sldMkLst>
        <pc:spChg chg="mod">
          <ac:chgData name="Martinikova Barbora" userId="9a473695-b923-40dc-ac7e-544a3efb8d77" providerId="ADAL" clId="{37207CBA-2E11-43B9-B2DE-964F8BB81212}" dt="2024-09-04T21:25:23.339" v="4379" actId="1037"/>
          <ac:spMkLst>
            <pc:docMk/>
            <pc:sldMk cId="3445867900" sldId="1278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25:28.196" v="4380" actId="207"/>
          <ac:spMkLst>
            <pc:docMk/>
            <pc:sldMk cId="3445867900" sldId="1278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1:25:34.880" v="4381" actId="207"/>
          <ac:spMkLst>
            <pc:docMk/>
            <pc:sldMk cId="3445867900" sldId="1278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1:28:17.148" v="4436" actId="6549"/>
          <ac:spMkLst>
            <pc:docMk/>
            <pc:sldMk cId="3445867900" sldId="1278"/>
            <ac:spMk id="15" creationId="{368B8FCE-6D3F-00A1-824B-633C432F43E4}"/>
          </ac:spMkLst>
        </pc:spChg>
      </pc:sldChg>
      <pc:sldChg chg="modSp add mod">
        <pc:chgData name="Martinikova Barbora" userId="9a473695-b923-40dc-ac7e-544a3efb8d77" providerId="ADAL" clId="{37207CBA-2E11-43B9-B2DE-964F8BB81212}" dt="2024-09-04T21:30:13.370" v="4473" actId="1076"/>
        <pc:sldMkLst>
          <pc:docMk/>
          <pc:sldMk cId="2032992422" sldId="1279"/>
        </pc:sldMkLst>
        <pc:spChg chg="mod">
          <ac:chgData name="Martinikova Barbora" userId="9a473695-b923-40dc-ac7e-544a3efb8d77" providerId="ADAL" clId="{37207CBA-2E11-43B9-B2DE-964F8BB81212}" dt="2024-09-04T21:28:52.329" v="4445" actId="1036"/>
          <ac:spMkLst>
            <pc:docMk/>
            <pc:sldMk cId="2032992422" sldId="1279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29:02.862" v="4447" actId="207"/>
          <ac:spMkLst>
            <pc:docMk/>
            <pc:sldMk cId="2032992422" sldId="1279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1:28:57.700" v="4446" actId="207"/>
          <ac:spMkLst>
            <pc:docMk/>
            <pc:sldMk cId="2032992422" sldId="1279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30:13.370" v="4473" actId="1076"/>
          <ac:spMkLst>
            <pc:docMk/>
            <pc:sldMk cId="2032992422" sldId="1279"/>
            <ac:spMk id="15" creationId="{368B8FCE-6D3F-00A1-824B-633C432F43E4}"/>
          </ac:spMkLst>
        </pc:spChg>
      </pc:sldChg>
      <pc:sldChg chg="delSp modSp add mod">
        <pc:chgData name="Martinikova Barbora" userId="9a473695-b923-40dc-ac7e-544a3efb8d77" providerId="ADAL" clId="{37207CBA-2E11-43B9-B2DE-964F8BB81212}" dt="2024-09-04T21:40:20.255" v="4746" actId="478"/>
        <pc:sldMkLst>
          <pc:docMk/>
          <pc:sldMk cId="747351811" sldId="1280"/>
        </pc:sldMkLst>
        <pc:spChg chg="mod">
          <ac:chgData name="Martinikova Barbora" userId="9a473695-b923-40dc-ac7e-544a3efb8d77" providerId="ADAL" clId="{37207CBA-2E11-43B9-B2DE-964F8BB81212}" dt="2024-09-04T21:30:50.122" v="4543" actId="1037"/>
          <ac:spMkLst>
            <pc:docMk/>
            <pc:sldMk cId="747351811" sldId="1280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31:01.710" v="4545" actId="207"/>
          <ac:spMkLst>
            <pc:docMk/>
            <pc:sldMk cId="747351811" sldId="1280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30:56.477" v="4544" actId="207"/>
          <ac:spMkLst>
            <pc:docMk/>
            <pc:sldMk cId="747351811" sldId="1280"/>
            <ac:spMk id="12" creationId="{4C8F6142-D6DB-2262-F24F-DFB7F4819DCC}"/>
          </ac:spMkLst>
        </pc:spChg>
        <pc:spChg chg="mod">
          <ac:chgData name="Martinikova Barbora" userId="9a473695-b923-40dc-ac7e-544a3efb8d77" providerId="ADAL" clId="{37207CBA-2E11-43B9-B2DE-964F8BB81212}" dt="2024-09-04T21:32:24.132" v="4636" actId="20577"/>
          <ac:spMkLst>
            <pc:docMk/>
            <pc:sldMk cId="747351811" sldId="1280"/>
            <ac:spMk id="15" creationId="{368B8FCE-6D3F-00A1-824B-633C432F43E4}"/>
          </ac:spMkLst>
        </pc:spChg>
        <pc:graphicFrameChg chg="del">
          <ac:chgData name="Martinikova Barbora" userId="9a473695-b923-40dc-ac7e-544a3efb8d77" providerId="ADAL" clId="{37207CBA-2E11-43B9-B2DE-964F8BB81212}" dt="2024-09-04T21:40:20.255" v="4746" actId="478"/>
          <ac:graphicFrameMkLst>
            <pc:docMk/>
            <pc:sldMk cId="747351811" sldId="1280"/>
            <ac:graphicFrameMk id="34" creationId="{3F768F08-9F6E-4D44-909C-5BFCAA5D75C0}"/>
          </ac:graphicFrameMkLst>
        </pc:graphicFrameChg>
      </pc:sldChg>
      <pc:sldChg chg="delSp modSp add del mod">
        <pc:chgData name="Martinikova Barbora" userId="9a473695-b923-40dc-ac7e-544a3efb8d77" providerId="ADAL" clId="{37207CBA-2E11-43B9-B2DE-964F8BB81212}" dt="2024-09-04T21:33:24.836" v="4646" actId="47"/>
        <pc:sldMkLst>
          <pc:docMk/>
          <pc:sldMk cId="885726051" sldId="1281"/>
        </pc:sldMkLst>
        <pc:spChg chg="del">
          <ac:chgData name="Martinikova Barbora" userId="9a473695-b923-40dc-ac7e-544a3efb8d77" providerId="ADAL" clId="{37207CBA-2E11-43B9-B2DE-964F8BB81212}" dt="2024-09-04T21:32:41.052" v="4638" actId="478"/>
          <ac:spMkLst>
            <pc:docMk/>
            <pc:sldMk cId="885726051" sldId="1281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33:21.157" v="4645" actId="207"/>
          <ac:spMkLst>
            <pc:docMk/>
            <pc:sldMk cId="885726051" sldId="1281"/>
            <ac:spMk id="12" creationId="{4C8F6142-D6DB-2262-F24F-DFB7F4819DCC}"/>
          </ac:spMkLst>
        </pc:spChg>
        <pc:spChg chg="mod">
          <ac:chgData name="Martinikova Barbora" userId="9a473695-b923-40dc-ac7e-544a3efb8d77" providerId="ADAL" clId="{37207CBA-2E11-43B9-B2DE-964F8BB81212}" dt="2024-09-04T21:33:18.160" v="4643"/>
          <ac:spMkLst>
            <pc:docMk/>
            <pc:sldMk cId="885726051" sldId="1281"/>
            <ac:spMk id="15" creationId="{368B8FCE-6D3F-00A1-824B-633C432F43E4}"/>
          </ac:spMkLst>
        </pc:spChg>
      </pc:sldChg>
      <pc:sldChg chg="addSp delSp modSp new del mod modAnim">
        <pc:chgData name="Martinikova Barbora" userId="9a473695-b923-40dc-ac7e-544a3efb8d77" providerId="ADAL" clId="{37207CBA-2E11-43B9-B2DE-964F8BB81212}" dt="2024-09-04T21:36:37.089" v="4669" actId="47"/>
        <pc:sldMkLst>
          <pc:docMk/>
          <pc:sldMk cId="1600352474" sldId="1281"/>
        </pc:sldMkLst>
        <pc:spChg chg="del">
          <ac:chgData name="Martinikova Barbora" userId="9a473695-b923-40dc-ac7e-544a3efb8d77" providerId="ADAL" clId="{37207CBA-2E11-43B9-B2DE-964F8BB81212}" dt="2024-09-04T21:34:22.744" v="4652" actId="478"/>
          <ac:spMkLst>
            <pc:docMk/>
            <pc:sldMk cId="1600352474" sldId="1281"/>
            <ac:spMk id="2" creationId="{2694620F-B77F-BA60-DE3B-DCCEBB8AABF2}"/>
          </ac:spMkLst>
        </pc:spChg>
        <pc:spChg chg="del">
          <ac:chgData name="Martinikova Barbora" userId="9a473695-b923-40dc-ac7e-544a3efb8d77" providerId="ADAL" clId="{37207CBA-2E11-43B9-B2DE-964F8BB81212}" dt="2024-09-04T21:34:11.961" v="4648" actId="478"/>
          <ac:spMkLst>
            <pc:docMk/>
            <pc:sldMk cId="1600352474" sldId="1281"/>
            <ac:spMk id="3" creationId="{4B80AE1D-6DDA-2227-8D01-087399D8D452}"/>
          </ac:spMkLst>
        </pc:spChg>
        <pc:graphicFrameChg chg="add mod">
          <ac:chgData name="Martinikova Barbora" userId="9a473695-b923-40dc-ac7e-544a3efb8d77" providerId="ADAL" clId="{37207CBA-2E11-43B9-B2DE-964F8BB81212}" dt="2024-09-04T21:34:20.413" v="4651" actId="1076"/>
          <ac:graphicFrameMkLst>
            <pc:docMk/>
            <pc:sldMk cId="1600352474" sldId="1281"/>
            <ac:graphicFrameMk id="4" creationId="{7A9F17B3-9BE1-FCA1-57C0-392090C3F095}"/>
          </ac:graphicFrameMkLst>
        </pc:graphicFrameChg>
      </pc:sldChg>
      <pc:sldChg chg="addSp delSp modSp add mod">
        <pc:chgData name="Martinikova Barbora" userId="9a473695-b923-40dc-ac7e-544a3efb8d77" providerId="ADAL" clId="{37207CBA-2E11-43B9-B2DE-964F8BB81212}" dt="2024-09-04T21:42:30.213" v="4795" actId="1076"/>
        <pc:sldMkLst>
          <pc:docMk/>
          <pc:sldMk cId="3212091016" sldId="1281"/>
        </pc:sldMkLst>
        <pc:spChg chg="del">
          <ac:chgData name="Martinikova Barbora" userId="9a473695-b923-40dc-ac7e-544a3efb8d77" providerId="ADAL" clId="{37207CBA-2E11-43B9-B2DE-964F8BB81212}" dt="2024-09-04T21:36:51.276" v="4674" actId="478"/>
          <ac:spMkLst>
            <pc:docMk/>
            <pc:sldMk cId="3212091016" sldId="1281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7" creationId="{9D6C0004-EDA0-4BBF-B7AB-1D8D2B14D9BC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11" creationId="{B856872A-B1A2-4A7F-BB0D-2AD456524A0C}"/>
          </ac:spMkLst>
        </pc:spChg>
        <pc:spChg chg="add del mod">
          <ac:chgData name="Martinikova Barbora" userId="9a473695-b923-40dc-ac7e-544a3efb8d77" providerId="ADAL" clId="{37207CBA-2E11-43B9-B2DE-964F8BB81212}" dt="2024-09-04T21:37:20.327" v="4677" actId="207"/>
          <ac:spMkLst>
            <pc:docMk/>
            <pc:sldMk cId="3212091016" sldId="1281"/>
            <ac:spMk id="12" creationId="{4C8F6142-D6DB-2262-F24F-DFB7F4819DCC}"/>
          </ac:spMkLst>
        </pc:spChg>
        <pc:spChg chg="mod">
          <ac:chgData name="Martinikova Barbora" userId="9a473695-b923-40dc-ac7e-544a3efb8d77" providerId="ADAL" clId="{37207CBA-2E11-43B9-B2DE-964F8BB81212}" dt="2024-09-04T21:37:39.927" v="4681" actId="14100"/>
          <ac:spMkLst>
            <pc:docMk/>
            <pc:sldMk cId="3212091016" sldId="1281"/>
            <ac:spMk id="14" creationId="{584E1FA2-B0BD-972F-F419-6C05F85E1E00}"/>
          </ac:spMkLst>
        </pc:spChg>
        <pc:spChg chg="mod">
          <ac:chgData name="Martinikova Barbora" userId="9a473695-b923-40dc-ac7e-544a3efb8d77" providerId="ADAL" clId="{37207CBA-2E11-43B9-B2DE-964F8BB81212}" dt="2024-09-04T21:42:30.213" v="4795" actId="1076"/>
          <ac:spMkLst>
            <pc:docMk/>
            <pc:sldMk cId="3212091016" sldId="1281"/>
            <ac:spMk id="15" creationId="{368B8FCE-6D3F-00A1-824B-633C432F43E4}"/>
          </ac:spMkLst>
        </pc:spChg>
        <pc:graphicFrameChg chg="del">
          <ac:chgData name="Martinikova Barbora" userId="9a473695-b923-40dc-ac7e-544a3efb8d77" providerId="ADAL" clId="{37207CBA-2E11-43B9-B2DE-964F8BB81212}" dt="2024-09-04T21:40:17.399" v="4745" actId="478"/>
          <ac:graphicFrameMkLst>
            <pc:docMk/>
            <pc:sldMk cId="3212091016" sldId="1281"/>
            <ac:graphicFrameMk id="34" creationId="{3F768F08-9F6E-4D44-909C-5BFCAA5D75C0}"/>
          </ac:graphicFrameMkLst>
        </pc:graphicFrameChg>
      </pc:sldChg>
      <pc:sldChg chg="modSp add mod ord">
        <pc:chgData name="Martinikova Barbora" userId="9a473695-b923-40dc-ac7e-544a3efb8d77" providerId="ADAL" clId="{37207CBA-2E11-43B9-B2DE-964F8BB81212}" dt="2024-09-04T21:43:16.330" v="4799"/>
        <pc:sldMkLst>
          <pc:docMk/>
          <pc:sldMk cId="2300969080" sldId="1282"/>
        </pc:sldMkLst>
        <pc:spChg chg="mod">
          <ac:chgData name="Martinikova Barbora" userId="9a473695-b923-40dc-ac7e-544a3efb8d77" providerId="ADAL" clId="{37207CBA-2E11-43B9-B2DE-964F8BB81212}" dt="2024-09-04T21:43:16.330" v="4799"/>
          <ac:spMkLst>
            <pc:docMk/>
            <pc:sldMk cId="2300969080" sldId="1282"/>
            <ac:spMk id="2" creationId="{00000000-0000-0000-0000-000000000000}"/>
          </ac:spMkLst>
        </pc:spChg>
      </pc:sldChg>
      <pc:sldChg chg="addSp modSp new del mod modAnim">
        <pc:chgData name="Martinikova Barbora" userId="9a473695-b923-40dc-ac7e-544a3efb8d77" providerId="ADAL" clId="{37207CBA-2E11-43B9-B2DE-964F8BB81212}" dt="2024-09-04T21:36:38.792" v="4670" actId="47"/>
        <pc:sldMkLst>
          <pc:docMk/>
          <pc:sldMk cId="2960078981" sldId="1282"/>
        </pc:sldMkLst>
        <pc:graphicFrameChg chg="add mod">
          <ac:chgData name="Martinikova Barbora" userId="9a473695-b923-40dc-ac7e-544a3efb8d77" providerId="ADAL" clId="{37207CBA-2E11-43B9-B2DE-964F8BB81212}" dt="2024-09-04T21:36:27.225" v="4668"/>
          <ac:graphicFrameMkLst>
            <pc:docMk/>
            <pc:sldMk cId="2960078981" sldId="1282"/>
            <ac:graphicFrameMk id="2" creationId="{90F8224C-6861-0E3E-587E-09220700492F}"/>
          </ac:graphicFrameMkLst>
        </pc:graphicFrameChg>
      </pc:sldChg>
      <pc:sldChg chg="add ord">
        <pc:chgData name="Martinikova Barbora" userId="9a473695-b923-40dc-ac7e-544a3efb8d77" providerId="ADAL" clId="{37207CBA-2E11-43B9-B2DE-964F8BB81212}" dt="2024-09-04T21:44:38.948" v="4802"/>
        <pc:sldMkLst>
          <pc:docMk/>
          <pc:sldMk cId="2901772438" sldId="1283"/>
        </pc:sldMkLst>
      </pc:sldChg>
      <pc:sldChg chg="addSp delSp modSp add mod">
        <pc:chgData name="Martinikova Barbora" userId="9a473695-b923-40dc-ac7e-544a3efb8d77" providerId="ADAL" clId="{37207CBA-2E11-43B9-B2DE-964F8BB81212}" dt="2024-09-04T22:02:00.697" v="5303"/>
        <pc:sldMkLst>
          <pc:docMk/>
          <pc:sldMk cId="2152416879" sldId="1284"/>
        </pc:sldMkLst>
        <pc:spChg chg="mod">
          <ac:chgData name="Martinikova Barbora" userId="9a473695-b923-40dc-ac7e-544a3efb8d77" providerId="ADAL" clId="{37207CBA-2E11-43B9-B2DE-964F8BB81212}" dt="2024-09-04T21:45:55.708" v="4853" actId="1076"/>
          <ac:spMkLst>
            <pc:docMk/>
            <pc:sldMk cId="2152416879" sldId="1284"/>
            <ac:spMk id="2" creationId="{FC047AC1-6CB4-5B6F-0DC4-F7AF4F6F0404}"/>
          </ac:spMkLst>
        </pc:spChg>
        <pc:spChg chg="add mod">
          <ac:chgData name="Martinikova Barbora" userId="9a473695-b923-40dc-ac7e-544a3efb8d77" providerId="ADAL" clId="{37207CBA-2E11-43B9-B2DE-964F8BB81212}" dt="2024-09-04T22:02:00.697" v="5303"/>
          <ac:spMkLst>
            <pc:docMk/>
            <pc:sldMk cId="2152416879" sldId="1284"/>
            <ac:spMk id="3" creationId="{E7C7A50E-5AEA-FD6F-F58D-8ED78AFEA252}"/>
          </ac:spMkLst>
        </pc:spChg>
        <pc:spChg chg="mod">
          <ac:chgData name="Martinikova Barbora" userId="9a473695-b923-40dc-ac7e-544a3efb8d77" providerId="ADAL" clId="{37207CBA-2E11-43B9-B2DE-964F8BB81212}" dt="2024-09-04T22:01:43.279" v="5302" actId="1036"/>
          <ac:spMkLst>
            <pc:docMk/>
            <pc:sldMk cId="2152416879" sldId="1284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1:43.279" v="5302" actId="1036"/>
          <ac:spMkLst>
            <pc:docMk/>
            <pc:sldMk cId="2152416879" sldId="1284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6:23.518" v="4857" actId="20577"/>
          <ac:spMkLst>
            <pc:docMk/>
            <pc:sldMk cId="2152416879" sldId="1284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1:43.279" v="5302" actId="1036"/>
          <ac:spMkLst>
            <pc:docMk/>
            <pc:sldMk cId="2152416879" sldId="1284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1:43.279" v="5302" actId="1036"/>
          <ac:spMkLst>
            <pc:docMk/>
            <pc:sldMk cId="2152416879" sldId="1284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1:43.279" v="5302" actId="1036"/>
          <ac:spMkLst>
            <pc:docMk/>
            <pc:sldMk cId="2152416879" sldId="1284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19.448" v="4903" actId="478"/>
          <ac:spMkLst>
            <pc:docMk/>
            <pc:sldMk cId="2152416879" sldId="1284"/>
            <ac:spMk id="12" creationId="{4C8F6142-D6DB-2262-F24F-DFB7F4819DCC}"/>
          </ac:spMkLst>
        </pc:spChg>
      </pc:sldChg>
      <pc:sldChg chg="addSp delSp modSp add mod">
        <pc:chgData name="Martinikova Barbora" userId="9a473695-b923-40dc-ac7e-544a3efb8d77" providerId="ADAL" clId="{37207CBA-2E11-43B9-B2DE-964F8BB81212}" dt="2024-09-04T22:07:32.244" v="5529" actId="1036"/>
        <pc:sldMkLst>
          <pc:docMk/>
          <pc:sldMk cId="2561912522" sldId="1285"/>
        </pc:sldMkLst>
        <pc:spChg chg="mod">
          <ac:chgData name="Martinikova Barbora" userId="9a473695-b923-40dc-ac7e-544a3efb8d77" providerId="ADAL" clId="{37207CBA-2E11-43B9-B2DE-964F8BB81212}" dt="2024-09-04T21:57:28.842" v="5162" actId="1076"/>
          <ac:spMkLst>
            <pc:docMk/>
            <pc:sldMk cId="2561912522" sldId="1285"/>
            <ac:spMk id="2" creationId="{FC047AC1-6CB4-5B6F-0DC4-F7AF4F6F0404}"/>
          </ac:spMkLst>
        </pc:spChg>
        <pc:spChg chg="mod">
          <ac:chgData name="Martinikova Barbora" userId="9a473695-b923-40dc-ac7e-544a3efb8d77" providerId="ADAL" clId="{37207CBA-2E11-43B9-B2DE-964F8BB81212}" dt="2024-09-04T21:55:17.143" v="4991" actId="1037"/>
          <ac:spMkLst>
            <pc:docMk/>
            <pc:sldMk cId="2561912522" sldId="1285"/>
            <ac:spMk id="3" creationId="{D57CE637-8CC6-DC5F-B5AA-09C43DC04498}"/>
          </ac:spMkLst>
        </pc:spChg>
        <pc:spChg chg="add mod">
          <ac:chgData name="Martinikova Barbora" userId="9a473695-b923-40dc-ac7e-544a3efb8d77" providerId="ADAL" clId="{37207CBA-2E11-43B9-B2DE-964F8BB81212}" dt="2024-09-04T22:07:32.244" v="5529" actId="1036"/>
          <ac:spMkLst>
            <pc:docMk/>
            <pc:sldMk cId="2561912522" sldId="1285"/>
            <ac:spMk id="4" creationId="{4F3871CC-0E4D-1D3C-FD42-DF72BD35272F}"/>
          </ac:spMkLst>
        </pc:spChg>
        <pc:spChg chg="mod">
          <ac:chgData name="Martinikova Barbora" userId="9a473695-b923-40dc-ac7e-544a3efb8d77" providerId="ADAL" clId="{37207CBA-2E11-43B9-B2DE-964F8BB81212}" dt="2024-09-04T22:07:14.595" v="5525" actId="1035"/>
          <ac:spMkLst>
            <pc:docMk/>
            <pc:sldMk cId="2561912522" sldId="1285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7:14.595" v="5525" actId="1035"/>
          <ac:spMkLst>
            <pc:docMk/>
            <pc:sldMk cId="2561912522" sldId="1285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08.090" v="4913"/>
          <ac:spMkLst>
            <pc:docMk/>
            <pc:sldMk cId="2561912522" sldId="1285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7:14.595" v="5525" actId="1035"/>
          <ac:spMkLst>
            <pc:docMk/>
            <pc:sldMk cId="2561912522" sldId="1285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7:14.595" v="5525" actId="1035"/>
          <ac:spMkLst>
            <pc:docMk/>
            <pc:sldMk cId="2561912522" sldId="1285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7:14.595" v="5525" actId="1035"/>
          <ac:spMkLst>
            <pc:docMk/>
            <pc:sldMk cId="2561912522" sldId="1285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55.516" v="4912" actId="478"/>
          <ac:spMkLst>
            <pc:docMk/>
            <pc:sldMk cId="2561912522" sldId="1285"/>
            <ac:spMk id="12" creationId="{4C8F6142-D6DB-2262-F24F-DFB7F4819DCC}"/>
          </ac:spMkLst>
        </pc:spChg>
      </pc:sldChg>
      <pc:sldChg chg="addSp delSp modSp add mod">
        <pc:chgData name="Martinikova Barbora" userId="9a473695-b923-40dc-ac7e-544a3efb8d77" providerId="ADAL" clId="{37207CBA-2E11-43B9-B2DE-964F8BB81212}" dt="2024-09-04T22:09:15.917" v="5575" actId="20577"/>
        <pc:sldMkLst>
          <pc:docMk/>
          <pc:sldMk cId="158345230" sldId="1286"/>
        </pc:sldMkLst>
        <pc:spChg chg="mod">
          <ac:chgData name="Martinikova Barbora" userId="9a473695-b923-40dc-ac7e-544a3efb8d77" providerId="ADAL" clId="{37207CBA-2E11-43B9-B2DE-964F8BB81212}" dt="2024-09-04T22:09:15.917" v="5575" actId="20577"/>
          <ac:spMkLst>
            <pc:docMk/>
            <pc:sldMk cId="158345230" sldId="1286"/>
            <ac:spMk id="2" creationId="{FC047AC1-6CB4-5B6F-0DC4-F7AF4F6F0404}"/>
          </ac:spMkLst>
        </pc:spChg>
        <pc:spChg chg="mod">
          <ac:chgData name="Martinikova Barbora" userId="9a473695-b923-40dc-ac7e-544a3efb8d77" providerId="ADAL" clId="{37207CBA-2E11-43B9-B2DE-964F8BB81212}" dt="2024-09-04T22:02:52.004" v="5398" actId="14100"/>
          <ac:spMkLst>
            <pc:docMk/>
            <pc:sldMk cId="158345230" sldId="1286"/>
            <ac:spMk id="3" creationId="{D57CE637-8CC6-DC5F-B5AA-09C43DC04498}"/>
          </ac:spMkLst>
        </pc:spChg>
        <pc:spChg chg="add mod">
          <ac:chgData name="Martinikova Barbora" userId="9a473695-b923-40dc-ac7e-544a3efb8d77" providerId="ADAL" clId="{37207CBA-2E11-43B9-B2DE-964F8BB81212}" dt="2024-09-04T22:02:54.923" v="5399" actId="207"/>
          <ac:spMkLst>
            <pc:docMk/>
            <pc:sldMk cId="158345230" sldId="1286"/>
            <ac:spMk id="4" creationId="{417FF9C3-B428-7A88-D38B-49779F066289}"/>
          </ac:spMkLst>
        </pc:spChg>
        <pc:spChg chg="mod">
          <ac:chgData name="Martinikova Barbora" userId="9a473695-b923-40dc-ac7e-544a3efb8d77" providerId="ADAL" clId="{37207CBA-2E11-43B9-B2DE-964F8BB81212}" dt="2024-09-04T21:59:53.690" v="5243" actId="1035"/>
          <ac:spMkLst>
            <pc:docMk/>
            <pc:sldMk cId="158345230" sldId="1286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1:59:53.690" v="5243" actId="1035"/>
          <ac:spMkLst>
            <pc:docMk/>
            <pc:sldMk cId="158345230" sldId="1286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16.445" v="4914"/>
          <ac:spMkLst>
            <pc:docMk/>
            <pc:sldMk cId="158345230" sldId="1286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3:01.945" v="5400" actId="207"/>
          <ac:spMkLst>
            <pc:docMk/>
            <pc:sldMk cId="158345230" sldId="1286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1:59:53.690" v="5243" actId="1035"/>
          <ac:spMkLst>
            <pc:docMk/>
            <pc:sldMk cId="158345230" sldId="1286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5:54.832" v="5517" actId="14100"/>
          <ac:spMkLst>
            <pc:docMk/>
            <pc:sldMk cId="158345230" sldId="1286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52.293" v="4911" actId="478"/>
          <ac:spMkLst>
            <pc:docMk/>
            <pc:sldMk cId="158345230" sldId="1286"/>
            <ac:spMk id="12" creationId="{4C8F6142-D6DB-2262-F24F-DFB7F4819DCC}"/>
          </ac:spMkLst>
        </pc:spChg>
      </pc:sldChg>
      <pc:sldChg chg="addSp delSp modSp add mod">
        <pc:chgData name="Martinikova Barbora" userId="9a473695-b923-40dc-ac7e-544a3efb8d77" providerId="ADAL" clId="{37207CBA-2E11-43B9-B2DE-964F8BB81212}" dt="2024-09-04T22:00:52.927" v="5282"/>
        <pc:sldMkLst>
          <pc:docMk/>
          <pc:sldMk cId="3361120559" sldId="1287"/>
        </pc:sldMkLst>
        <pc:spChg chg="add mod">
          <ac:chgData name="Martinikova Barbora" userId="9a473695-b923-40dc-ac7e-544a3efb8d77" providerId="ADAL" clId="{37207CBA-2E11-43B9-B2DE-964F8BB81212}" dt="2024-09-04T22:00:52.927" v="5282"/>
          <ac:spMkLst>
            <pc:docMk/>
            <pc:sldMk cId="3361120559" sldId="1287"/>
            <ac:spMk id="2" creationId="{8C46B42C-D963-AFEF-CC74-A2EABE81235D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21.344" v="4915"/>
          <ac:spMkLst>
            <pc:docMk/>
            <pc:sldMk cId="3361120559" sldId="1287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0:42.761" v="5281" actId="1035"/>
          <ac:spMkLst>
            <pc:docMk/>
            <pc:sldMk cId="3361120559" sldId="1287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47.271" v="4910" actId="478"/>
          <ac:spMkLst>
            <pc:docMk/>
            <pc:sldMk cId="3361120559" sldId="1287"/>
            <ac:spMk id="12" creationId="{4C8F6142-D6DB-2262-F24F-DFB7F4819DCC}"/>
          </ac:spMkLst>
        </pc:spChg>
      </pc:sldChg>
      <pc:sldChg chg="addSp delSp modSp add mod delAnim">
        <pc:chgData name="Martinikova Barbora" userId="9a473695-b923-40dc-ac7e-544a3efb8d77" providerId="ADAL" clId="{37207CBA-2E11-43B9-B2DE-964F8BB81212}" dt="2024-09-04T22:03:40.341" v="5454"/>
        <pc:sldMkLst>
          <pc:docMk/>
          <pc:sldMk cId="123900511" sldId="1288"/>
        </pc:sldMkLst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26.935" v="4916"/>
          <ac:spMkLst>
            <pc:docMk/>
            <pc:sldMk cId="123900511" sldId="1288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3:29.898" v="5453" actId="1036"/>
          <ac:spMkLst>
            <pc:docMk/>
            <pc:sldMk cId="123900511" sldId="1288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37.511" v="4907" actId="478"/>
          <ac:spMkLst>
            <pc:docMk/>
            <pc:sldMk cId="123900511" sldId="1288"/>
            <ac:spMk id="12" creationId="{4C8F6142-D6DB-2262-F24F-DFB7F4819DCC}"/>
          </ac:spMkLst>
        </pc:spChg>
        <pc:spChg chg="add mod">
          <ac:chgData name="Martinikova Barbora" userId="9a473695-b923-40dc-ac7e-544a3efb8d77" providerId="ADAL" clId="{37207CBA-2E11-43B9-B2DE-964F8BB81212}" dt="2024-09-04T22:03:40.341" v="5454"/>
          <ac:spMkLst>
            <pc:docMk/>
            <pc:sldMk cId="123900511" sldId="1288"/>
            <ac:spMk id="13" creationId="{2DCA0555-A9ED-D4D3-B6E6-BA6A069A8651}"/>
          </ac:spMkLst>
        </pc:spChg>
        <pc:grpChg chg="del">
          <ac:chgData name="Martinikova Barbora" userId="9a473695-b923-40dc-ac7e-544a3efb8d77" providerId="ADAL" clId="{37207CBA-2E11-43B9-B2DE-964F8BB81212}" dt="2024-09-04T21:48:41.479" v="4908" actId="478"/>
          <ac:grpSpMkLst>
            <pc:docMk/>
            <pc:sldMk cId="123900511" sldId="1288"/>
            <ac:grpSpMk id="22" creationId="{24F02724-ABCF-952A-28AF-8D600C41E355}"/>
          </ac:grpSpMkLst>
        </pc:grpChg>
        <pc:picChg chg="del">
          <ac:chgData name="Martinikova Barbora" userId="9a473695-b923-40dc-ac7e-544a3efb8d77" providerId="ADAL" clId="{37207CBA-2E11-43B9-B2DE-964F8BB81212}" dt="2024-09-04T21:48:42.741" v="4909" actId="478"/>
          <ac:picMkLst>
            <pc:docMk/>
            <pc:sldMk cId="123900511" sldId="1288"/>
            <ac:picMk id="2" creationId="{380CA275-D609-67EE-C176-C8E4FBF5BEB4}"/>
          </ac:picMkLst>
        </pc:picChg>
      </pc:sldChg>
      <pc:sldChg chg="addSp delSp modSp add mod">
        <pc:chgData name="Martinikova Barbora" userId="9a473695-b923-40dc-ac7e-544a3efb8d77" providerId="ADAL" clId="{37207CBA-2E11-43B9-B2DE-964F8BB81212}" dt="2024-09-04T22:04:12.180" v="5491"/>
        <pc:sldMkLst>
          <pc:docMk/>
          <pc:sldMk cId="1113083136" sldId="1289"/>
        </pc:sldMkLst>
        <pc:spChg chg="add mod">
          <ac:chgData name="Martinikova Barbora" userId="9a473695-b923-40dc-ac7e-544a3efb8d77" providerId="ADAL" clId="{37207CBA-2E11-43B9-B2DE-964F8BB81212}" dt="2024-09-04T22:04:12.180" v="5491"/>
          <ac:spMkLst>
            <pc:docMk/>
            <pc:sldMk cId="1113083136" sldId="1289"/>
            <ac:spMk id="2" creationId="{1D6E87C8-CFFB-13C8-E36C-541EEDA3291D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32.998" v="4917"/>
          <ac:spMkLst>
            <pc:docMk/>
            <pc:sldMk cId="1113083136" sldId="1289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3:59.106" v="5490" actId="1036"/>
          <ac:spMkLst>
            <pc:docMk/>
            <pc:sldMk cId="1113083136" sldId="1289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33.502" v="4906" actId="478"/>
          <ac:spMkLst>
            <pc:docMk/>
            <pc:sldMk cId="1113083136" sldId="1289"/>
            <ac:spMk id="12" creationId="{4C8F6142-D6DB-2262-F24F-DFB7F4819DCC}"/>
          </ac:spMkLst>
        </pc:spChg>
      </pc:sldChg>
      <pc:sldChg chg="addSp delSp modSp add mod">
        <pc:chgData name="Martinikova Barbora" userId="9a473695-b923-40dc-ac7e-544a3efb8d77" providerId="ADAL" clId="{37207CBA-2E11-43B9-B2DE-964F8BB81212}" dt="2024-09-04T22:04:37.032" v="5515"/>
        <pc:sldMkLst>
          <pc:docMk/>
          <pc:sldMk cId="936897684" sldId="1290"/>
        </pc:sldMkLst>
        <pc:spChg chg="add mod">
          <ac:chgData name="Martinikova Barbora" userId="9a473695-b923-40dc-ac7e-544a3efb8d77" providerId="ADAL" clId="{37207CBA-2E11-43B9-B2DE-964F8BB81212}" dt="2024-09-04T22:04:37.032" v="5515"/>
          <ac:spMkLst>
            <pc:docMk/>
            <pc:sldMk cId="936897684" sldId="1290"/>
            <ac:spMk id="2" creationId="{BE06CD22-FF52-0B35-F978-235B444DB301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3" creationId="{D57CE637-8CC6-DC5F-B5AA-09C43DC04498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5" creationId="{D9F55FE6-2DC9-7468-14FB-2B829B79920F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6" creationId="{9BDFE7EA-9E50-EE74-E4F1-486178B9F699}"/>
          </ac:spMkLst>
        </pc:spChg>
        <pc:spChg chg="mod">
          <ac:chgData name="Martinikova Barbora" userId="9a473695-b923-40dc-ac7e-544a3efb8d77" providerId="ADAL" clId="{37207CBA-2E11-43B9-B2DE-964F8BB81212}" dt="2024-09-04T21:49:38.714" v="4918"/>
          <ac:spMkLst>
            <pc:docMk/>
            <pc:sldMk cId="936897684" sldId="1290"/>
            <ac:spMk id="8" creationId="{F354F121-4BFC-4395-A411-95104BA1CC19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9" creationId="{86A49EA5-AAB5-4C78-ABB6-C48CBB2E5EA9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10" creationId="{E3FF8D7E-7626-4582-9AE6-0F7AA255BD2B}"/>
          </ac:spMkLst>
        </pc:spChg>
        <pc:spChg chg="mod">
          <ac:chgData name="Martinikova Barbora" userId="9a473695-b923-40dc-ac7e-544a3efb8d77" providerId="ADAL" clId="{37207CBA-2E11-43B9-B2DE-964F8BB81212}" dt="2024-09-04T22:04:27.679" v="5514" actId="1035"/>
          <ac:spMkLst>
            <pc:docMk/>
            <pc:sldMk cId="936897684" sldId="1290"/>
            <ac:spMk id="11" creationId="{B856872A-B1A2-4A7F-BB0D-2AD456524A0C}"/>
          </ac:spMkLst>
        </pc:spChg>
        <pc:spChg chg="del">
          <ac:chgData name="Martinikova Barbora" userId="9a473695-b923-40dc-ac7e-544a3efb8d77" providerId="ADAL" clId="{37207CBA-2E11-43B9-B2DE-964F8BB81212}" dt="2024-09-04T21:48:28.042" v="4905" actId="478"/>
          <ac:spMkLst>
            <pc:docMk/>
            <pc:sldMk cId="936897684" sldId="1290"/>
            <ac:spMk id="12" creationId="{4C8F6142-D6DB-2262-F24F-DFB7F4819DCC}"/>
          </ac:spMkLst>
        </pc:spChg>
      </pc:sldChg>
      <pc:sldChg chg="modSp add mod">
        <pc:chgData name="Martinikova Barbora" userId="9a473695-b923-40dc-ac7e-544a3efb8d77" providerId="ADAL" clId="{37207CBA-2E11-43B9-B2DE-964F8BB81212}" dt="2024-09-04T22:06:37.110" v="5523" actId="1035"/>
        <pc:sldMkLst>
          <pc:docMk/>
          <pc:sldMk cId="282315335" sldId="1291"/>
        </pc:sldMkLst>
        <pc:spChg chg="mod">
          <ac:chgData name="Martinikova Barbora" userId="9a473695-b923-40dc-ac7e-544a3efb8d77" providerId="ADAL" clId="{37207CBA-2E11-43B9-B2DE-964F8BB81212}" dt="2024-09-04T22:06:37.110" v="5523" actId="1035"/>
          <ac:spMkLst>
            <pc:docMk/>
            <pc:sldMk cId="282315335" sldId="1291"/>
            <ac:spMk id="11" creationId="{B856872A-B1A2-4A7F-BB0D-2AD456524A0C}"/>
          </ac:spMkLst>
        </pc:spChg>
      </pc:sldChg>
      <pc:sldChg chg="add del">
        <pc:chgData name="Martinikova Barbora" userId="9a473695-b923-40dc-ac7e-544a3efb8d77" providerId="ADAL" clId="{37207CBA-2E11-43B9-B2DE-964F8BB81212}" dt="2024-09-04T21:48:24.112" v="4904" actId="47"/>
        <pc:sldMkLst>
          <pc:docMk/>
          <pc:sldMk cId="2772543734" sldId="1291"/>
        </pc:sldMkLst>
      </pc:sldChg>
      <pc:sldMasterChg chg="delSldLayout">
        <pc:chgData name="Martinikova Barbora" userId="9a473695-b923-40dc-ac7e-544a3efb8d77" providerId="ADAL" clId="{37207CBA-2E11-43B9-B2DE-964F8BB81212}" dt="2024-09-04T20:50:27.997" v="3178" actId="47"/>
        <pc:sldMasterMkLst>
          <pc:docMk/>
          <pc:sldMasterMk cId="671859643" sldId="2147483791"/>
        </pc:sldMasterMkLst>
        <pc:sldLayoutChg chg="del">
          <pc:chgData name="Martinikova Barbora" userId="9a473695-b923-40dc-ac7e-544a3efb8d77" providerId="ADAL" clId="{37207CBA-2E11-43B9-B2DE-964F8BB81212}" dt="2024-09-04T19:49:40.444" v="2075" actId="47"/>
          <pc:sldLayoutMkLst>
            <pc:docMk/>
            <pc:sldMasterMk cId="671859643" sldId="2147483791"/>
            <pc:sldLayoutMk cId="3127588208" sldId="2147483824"/>
          </pc:sldLayoutMkLst>
        </pc:sldLayoutChg>
        <pc:sldLayoutChg chg="del">
          <pc:chgData name="Martinikova Barbora" userId="9a473695-b923-40dc-ac7e-544a3efb8d77" providerId="ADAL" clId="{37207CBA-2E11-43B9-B2DE-964F8BB81212}" dt="2024-09-04T20:50:27.997" v="3178" actId="47"/>
          <pc:sldLayoutMkLst>
            <pc:docMk/>
            <pc:sldMasterMk cId="671859643" sldId="2147483791"/>
            <pc:sldLayoutMk cId="603550507" sldId="214748382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7F213-9CE1-47A8-808F-35766E4662D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2F8E98-B670-4716-BCFA-C6D29BEFAF36}">
      <dgm:prSet custT="1"/>
      <dgm:spPr>
        <a:solidFill>
          <a:srgbClr val="000000"/>
        </a:solidFill>
        <a:ln>
          <a:noFill/>
        </a:ln>
      </dgm:spPr>
      <dgm:t>
        <a:bodyPr/>
        <a:lstStyle/>
        <a:p>
          <a:r>
            <a:rPr lang="cs-CZ" sz="1800" dirty="0"/>
            <a:t>Zajištění  podpory systematického postupu při vyšetřování</a:t>
          </a:r>
          <a:endParaRPr lang="en-US" sz="1800" dirty="0"/>
        </a:p>
      </dgm:t>
    </dgm:pt>
    <dgm:pt modelId="{8B8C78B8-4532-4775-BA21-1153D5CE6E46}" type="parTrans" cxnId="{8F9FB957-C271-4CDA-8660-FFDBAA7DF136}">
      <dgm:prSet/>
      <dgm:spPr/>
      <dgm:t>
        <a:bodyPr/>
        <a:lstStyle/>
        <a:p>
          <a:endParaRPr lang="en-US"/>
        </a:p>
      </dgm:t>
    </dgm:pt>
    <dgm:pt modelId="{D4CB196F-6C61-4A51-A26E-B854A84EFD3E}" type="sibTrans" cxnId="{8F9FB957-C271-4CDA-8660-FFDBAA7DF136}">
      <dgm:prSet/>
      <dgm:spPr/>
      <dgm:t>
        <a:bodyPr/>
        <a:lstStyle/>
        <a:p>
          <a:endParaRPr lang="en-US"/>
        </a:p>
      </dgm:t>
    </dgm:pt>
    <dgm:pt modelId="{1706D18C-3D74-49E6-B282-EADCA68E74CC}">
      <dgm:prSet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cs-CZ" sz="1800" dirty="0"/>
            <a:t>Prevence opomenutí důležitých kroků v procesu zjišťování.</a:t>
          </a:r>
          <a:endParaRPr lang="en-US" sz="1800" dirty="0"/>
        </a:p>
      </dgm:t>
    </dgm:pt>
    <dgm:pt modelId="{C60CBF4F-FE65-4055-8D34-ED454B8FF0FB}" type="parTrans" cxnId="{6D42FC13-F457-41A9-9026-EB223C8A7050}">
      <dgm:prSet/>
      <dgm:spPr/>
      <dgm:t>
        <a:bodyPr/>
        <a:lstStyle/>
        <a:p>
          <a:endParaRPr lang="en-US"/>
        </a:p>
      </dgm:t>
    </dgm:pt>
    <dgm:pt modelId="{4AA0C9AC-928F-45C5-97B1-8E1709BE2C46}" type="sibTrans" cxnId="{6D42FC13-F457-41A9-9026-EB223C8A7050}">
      <dgm:prSet/>
      <dgm:spPr/>
      <dgm:t>
        <a:bodyPr/>
        <a:lstStyle/>
        <a:p>
          <a:endParaRPr lang="en-US"/>
        </a:p>
      </dgm:t>
    </dgm:pt>
    <dgm:pt modelId="{17B97111-73F7-46EB-ADD0-EA1C5CC987E7}">
      <dgm:prSet custT="1"/>
      <dgm:spPr>
        <a:solidFill>
          <a:srgbClr val="B86E00"/>
        </a:solidFill>
        <a:ln>
          <a:noFill/>
        </a:ln>
      </dgm:spPr>
      <dgm:t>
        <a:bodyPr/>
        <a:lstStyle/>
        <a:p>
          <a:r>
            <a:rPr lang="cs-CZ" sz="1800" dirty="0"/>
            <a:t>Zdroj konzistentních a ucelených informací </a:t>
          </a:r>
          <a:endParaRPr lang="en-US" sz="1800" dirty="0"/>
        </a:p>
      </dgm:t>
    </dgm:pt>
    <dgm:pt modelId="{D55CEDCD-3A85-4C08-AD2E-6AC9B3884899}" type="parTrans" cxnId="{8F877194-19D2-4865-A58F-31A4C8FD5882}">
      <dgm:prSet/>
      <dgm:spPr/>
      <dgm:t>
        <a:bodyPr/>
        <a:lstStyle/>
        <a:p>
          <a:endParaRPr lang="en-US"/>
        </a:p>
      </dgm:t>
    </dgm:pt>
    <dgm:pt modelId="{3A6A5BE0-3336-42EE-9B1E-001223766A94}" type="sibTrans" cxnId="{8F877194-19D2-4865-A58F-31A4C8FD5882}">
      <dgm:prSet/>
      <dgm:spPr/>
      <dgm:t>
        <a:bodyPr/>
        <a:lstStyle/>
        <a:p>
          <a:endParaRPr lang="en-US"/>
        </a:p>
      </dgm:t>
    </dgm:pt>
    <dgm:pt modelId="{EAE4B07B-FCF9-4B9D-AAB7-00CC1B779D65}">
      <dgm:prSet custT="1"/>
      <dgm:spPr>
        <a:solidFill>
          <a:srgbClr val="FF9900"/>
        </a:solidFill>
      </dgm:spPr>
      <dgm:t>
        <a:bodyPr/>
        <a:lstStyle/>
        <a:p>
          <a:r>
            <a:rPr lang="cs-CZ" sz="1800" dirty="0"/>
            <a:t>Všeobecný vhled oborového přehledu pro začínající vyšetřovatele požárů</a:t>
          </a:r>
          <a:endParaRPr lang="en-US" sz="1800" dirty="0"/>
        </a:p>
      </dgm:t>
    </dgm:pt>
    <dgm:pt modelId="{6B349939-C120-412E-A522-BF3FDC28E705}" type="parTrans" cxnId="{C623301D-7CE9-41FB-902B-D2FF06C7CD85}">
      <dgm:prSet/>
      <dgm:spPr/>
      <dgm:t>
        <a:bodyPr/>
        <a:lstStyle/>
        <a:p>
          <a:endParaRPr lang="en-US"/>
        </a:p>
      </dgm:t>
    </dgm:pt>
    <dgm:pt modelId="{E3C0A9CC-E344-413A-9C46-7030D741F7CC}" type="sibTrans" cxnId="{C623301D-7CE9-41FB-902B-D2FF06C7CD85}">
      <dgm:prSet/>
      <dgm:spPr/>
      <dgm:t>
        <a:bodyPr/>
        <a:lstStyle/>
        <a:p>
          <a:endParaRPr lang="en-US"/>
        </a:p>
      </dgm:t>
    </dgm:pt>
    <dgm:pt modelId="{6F6299E1-4376-4280-B979-1328E92E862D}">
      <dgm:prSet custT="1"/>
      <dgm:spPr>
        <a:solidFill>
          <a:srgbClr val="FFBD5B"/>
        </a:solidFill>
      </dgm:spPr>
      <dgm:t>
        <a:bodyPr/>
        <a:lstStyle/>
        <a:p>
          <a:r>
            <a:rPr lang="cs-CZ" sz="1800" b="0" i="0" dirty="0">
              <a:solidFill>
                <a:schemeClr val="tx1"/>
              </a:solidFill>
            </a:rPr>
            <a:t>Přístup k sdílení informací</a:t>
          </a:r>
          <a:endParaRPr lang="en-US" sz="1800" dirty="0">
            <a:solidFill>
              <a:schemeClr val="tx1"/>
            </a:solidFill>
          </a:endParaRPr>
        </a:p>
      </dgm:t>
    </dgm:pt>
    <dgm:pt modelId="{73868D4E-1C1A-4B06-8849-92000CE21160}" type="parTrans" cxnId="{7411F07E-F40D-4D1E-8610-1C31A5410CED}">
      <dgm:prSet/>
      <dgm:spPr/>
      <dgm:t>
        <a:bodyPr/>
        <a:lstStyle/>
        <a:p>
          <a:endParaRPr lang="en-US"/>
        </a:p>
      </dgm:t>
    </dgm:pt>
    <dgm:pt modelId="{336F88EB-989B-491D-A6F5-7A535B3F2B3A}" type="sibTrans" cxnId="{7411F07E-F40D-4D1E-8610-1C31A5410CED}">
      <dgm:prSet/>
      <dgm:spPr/>
      <dgm:t>
        <a:bodyPr/>
        <a:lstStyle/>
        <a:p>
          <a:endParaRPr lang="en-US"/>
        </a:p>
      </dgm:t>
    </dgm:pt>
    <dgm:pt modelId="{6A5208EE-59ED-4664-A253-11CFECD0125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Představení nových poznatků</a:t>
          </a:r>
          <a:endParaRPr lang="en-US" sz="1800" dirty="0">
            <a:solidFill>
              <a:schemeClr val="tx1"/>
            </a:solidFill>
          </a:endParaRPr>
        </a:p>
      </dgm:t>
    </dgm:pt>
    <dgm:pt modelId="{09562B05-7A92-4A83-9757-D4CADE466BAA}" type="sibTrans" cxnId="{5592EA05-5348-454C-8D23-4E9591A28D13}">
      <dgm:prSet/>
      <dgm:spPr/>
      <dgm:t>
        <a:bodyPr/>
        <a:lstStyle/>
        <a:p>
          <a:endParaRPr lang="en-US"/>
        </a:p>
      </dgm:t>
    </dgm:pt>
    <dgm:pt modelId="{861BA80A-51A2-4E2A-A27F-7839F357FD90}" type="parTrans" cxnId="{5592EA05-5348-454C-8D23-4E9591A28D13}">
      <dgm:prSet/>
      <dgm:spPr/>
      <dgm:t>
        <a:bodyPr/>
        <a:lstStyle/>
        <a:p>
          <a:endParaRPr lang="en-US"/>
        </a:p>
      </dgm:t>
    </dgm:pt>
    <dgm:pt modelId="{E3503D5F-49FA-4EFD-BE93-71BB4DAEC240}" type="pres">
      <dgm:prSet presAssocID="{4C37F213-9CE1-47A8-808F-35766E4662D1}" presName="diagram" presStyleCnt="0">
        <dgm:presLayoutVars>
          <dgm:dir/>
          <dgm:resizeHandles val="exact"/>
        </dgm:presLayoutVars>
      </dgm:prSet>
      <dgm:spPr/>
    </dgm:pt>
    <dgm:pt modelId="{F8B99015-1175-4111-9A84-F310FCA0066A}" type="pres">
      <dgm:prSet presAssocID="{9B2F8E98-B670-4716-BCFA-C6D29BEFAF36}" presName="node" presStyleLbl="node1" presStyleIdx="0" presStyleCnt="6">
        <dgm:presLayoutVars>
          <dgm:bulletEnabled val="1"/>
        </dgm:presLayoutVars>
      </dgm:prSet>
      <dgm:spPr/>
    </dgm:pt>
    <dgm:pt modelId="{3CA7C247-A36E-49C8-8F24-5193F5B6F1E5}" type="pres">
      <dgm:prSet presAssocID="{D4CB196F-6C61-4A51-A26E-B854A84EFD3E}" presName="sibTrans" presStyleCnt="0"/>
      <dgm:spPr/>
    </dgm:pt>
    <dgm:pt modelId="{2835CCE3-0930-40DD-9381-0F9505588099}" type="pres">
      <dgm:prSet presAssocID="{1706D18C-3D74-49E6-B282-EADCA68E74CC}" presName="node" presStyleLbl="node1" presStyleIdx="1" presStyleCnt="6">
        <dgm:presLayoutVars>
          <dgm:bulletEnabled val="1"/>
        </dgm:presLayoutVars>
      </dgm:prSet>
      <dgm:spPr/>
    </dgm:pt>
    <dgm:pt modelId="{95A40E6E-0FFF-451D-AF8D-86EC2D4A297C}" type="pres">
      <dgm:prSet presAssocID="{4AA0C9AC-928F-45C5-97B1-8E1709BE2C46}" presName="sibTrans" presStyleCnt="0"/>
      <dgm:spPr/>
    </dgm:pt>
    <dgm:pt modelId="{038CD072-33BB-4365-8557-A8753014F6C2}" type="pres">
      <dgm:prSet presAssocID="{17B97111-73F7-46EB-ADD0-EA1C5CC987E7}" presName="node" presStyleLbl="node1" presStyleIdx="2" presStyleCnt="6">
        <dgm:presLayoutVars>
          <dgm:bulletEnabled val="1"/>
        </dgm:presLayoutVars>
      </dgm:prSet>
      <dgm:spPr/>
    </dgm:pt>
    <dgm:pt modelId="{AFE82286-62FB-4EFF-BD00-9AE31DDAA64D}" type="pres">
      <dgm:prSet presAssocID="{3A6A5BE0-3336-42EE-9B1E-001223766A94}" presName="sibTrans" presStyleCnt="0"/>
      <dgm:spPr/>
    </dgm:pt>
    <dgm:pt modelId="{07601D28-C3D5-40F8-A18D-A51714CEFCCA}" type="pres">
      <dgm:prSet presAssocID="{EAE4B07B-FCF9-4B9D-AAB7-00CC1B779D65}" presName="node" presStyleLbl="node1" presStyleIdx="3" presStyleCnt="6">
        <dgm:presLayoutVars>
          <dgm:bulletEnabled val="1"/>
        </dgm:presLayoutVars>
      </dgm:prSet>
      <dgm:spPr/>
    </dgm:pt>
    <dgm:pt modelId="{3DF7A27F-B1CA-4DBA-81DE-E8CC53F983B6}" type="pres">
      <dgm:prSet presAssocID="{E3C0A9CC-E344-413A-9C46-7030D741F7CC}" presName="sibTrans" presStyleCnt="0"/>
      <dgm:spPr/>
    </dgm:pt>
    <dgm:pt modelId="{7B42E076-D2CD-4977-BE15-C3378C73D09B}" type="pres">
      <dgm:prSet presAssocID="{6F6299E1-4376-4280-B979-1328E92E862D}" presName="node" presStyleLbl="node1" presStyleIdx="4" presStyleCnt="6">
        <dgm:presLayoutVars>
          <dgm:bulletEnabled val="1"/>
        </dgm:presLayoutVars>
      </dgm:prSet>
      <dgm:spPr/>
    </dgm:pt>
    <dgm:pt modelId="{CD29C32B-A8DD-415B-B5AC-5265A17BBDDF}" type="pres">
      <dgm:prSet presAssocID="{336F88EB-989B-491D-A6F5-7A535B3F2B3A}" presName="sibTrans" presStyleCnt="0"/>
      <dgm:spPr/>
    </dgm:pt>
    <dgm:pt modelId="{450C9839-DC22-4593-BD9F-305CAE38B75D}" type="pres">
      <dgm:prSet presAssocID="{6A5208EE-59ED-4664-A253-11CFECD01250}" presName="node" presStyleLbl="node1" presStyleIdx="5" presStyleCnt="6">
        <dgm:presLayoutVars>
          <dgm:bulletEnabled val="1"/>
        </dgm:presLayoutVars>
      </dgm:prSet>
      <dgm:spPr/>
    </dgm:pt>
  </dgm:ptLst>
  <dgm:cxnLst>
    <dgm:cxn modelId="{81010500-1C3B-4991-99DC-821A143F5AFC}" type="presOf" srcId="{17B97111-73F7-46EB-ADD0-EA1C5CC987E7}" destId="{038CD072-33BB-4365-8557-A8753014F6C2}" srcOrd="0" destOrd="0" presId="urn:microsoft.com/office/officeart/2005/8/layout/default"/>
    <dgm:cxn modelId="{5592EA05-5348-454C-8D23-4E9591A28D13}" srcId="{4C37F213-9CE1-47A8-808F-35766E4662D1}" destId="{6A5208EE-59ED-4664-A253-11CFECD01250}" srcOrd="5" destOrd="0" parTransId="{861BA80A-51A2-4E2A-A27F-7839F357FD90}" sibTransId="{09562B05-7A92-4A83-9757-D4CADE466BAA}"/>
    <dgm:cxn modelId="{6D42FC13-F457-41A9-9026-EB223C8A7050}" srcId="{4C37F213-9CE1-47A8-808F-35766E4662D1}" destId="{1706D18C-3D74-49E6-B282-EADCA68E74CC}" srcOrd="1" destOrd="0" parTransId="{C60CBF4F-FE65-4055-8D34-ED454B8FF0FB}" sibTransId="{4AA0C9AC-928F-45C5-97B1-8E1709BE2C46}"/>
    <dgm:cxn modelId="{C623301D-7CE9-41FB-902B-D2FF06C7CD85}" srcId="{4C37F213-9CE1-47A8-808F-35766E4662D1}" destId="{EAE4B07B-FCF9-4B9D-AAB7-00CC1B779D65}" srcOrd="3" destOrd="0" parTransId="{6B349939-C120-412E-A522-BF3FDC28E705}" sibTransId="{E3C0A9CC-E344-413A-9C46-7030D741F7CC}"/>
    <dgm:cxn modelId="{04C96E5E-7157-404D-B030-FB6F1F5EFFDF}" type="presOf" srcId="{4C37F213-9CE1-47A8-808F-35766E4662D1}" destId="{E3503D5F-49FA-4EFD-BE93-71BB4DAEC240}" srcOrd="0" destOrd="0" presId="urn:microsoft.com/office/officeart/2005/8/layout/default"/>
    <dgm:cxn modelId="{8B715F6E-355C-445E-A906-B356E15C9BCF}" type="presOf" srcId="{EAE4B07B-FCF9-4B9D-AAB7-00CC1B779D65}" destId="{07601D28-C3D5-40F8-A18D-A51714CEFCCA}" srcOrd="0" destOrd="0" presId="urn:microsoft.com/office/officeart/2005/8/layout/default"/>
    <dgm:cxn modelId="{8F9FB957-C271-4CDA-8660-FFDBAA7DF136}" srcId="{4C37F213-9CE1-47A8-808F-35766E4662D1}" destId="{9B2F8E98-B670-4716-BCFA-C6D29BEFAF36}" srcOrd="0" destOrd="0" parTransId="{8B8C78B8-4532-4775-BA21-1153D5CE6E46}" sibTransId="{D4CB196F-6C61-4A51-A26E-B854A84EFD3E}"/>
    <dgm:cxn modelId="{F9A12179-BF0C-423F-B50E-09A02B108B70}" type="presOf" srcId="{9B2F8E98-B670-4716-BCFA-C6D29BEFAF36}" destId="{F8B99015-1175-4111-9A84-F310FCA0066A}" srcOrd="0" destOrd="0" presId="urn:microsoft.com/office/officeart/2005/8/layout/default"/>
    <dgm:cxn modelId="{7411F07E-F40D-4D1E-8610-1C31A5410CED}" srcId="{4C37F213-9CE1-47A8-808F-35766E4662D1}" destId="{6F6299E1-4376-4280-B979-1328E92E862D}" srcOrd="4" destOrd="0" parTransId="{73868D4E-1C1A-4B06-8849-92000CE21160}" sibTransId="{336F88EB-989B-491D-A6F5-7A535B3F2B3A}"/>
    <dgm:cxn modelId="{506AE98C-B5DB-4015-AECC-8F52ADA2A4B7}" type="presOf" srcId="{6F6299E1-4376-4280-B979-1328E92E862D}" destId="{7B42E076-D2CD-4977-BE15-C3378C73D09B}" srcOrd="0" destOrd="0" presId="urn:microsoft.com/office/officeart/2005/8/layout/default"/>
    <dgm:cxn modelId="{8F877194-19D2-4865-A58F-31A4C8FD5882}" srcId="{4C37F213-9CE1-47A8-808F-35766E4662D1}" destId="{17B97111-73F7-46EB-ADD0-EA1C5CC987E7}" srcOrd="2" destOrd="0" parTransId="{D55CEDCD-3A85-4C08-AD2E-6AC9B3884899}" sibTransId="{3A6A5BE0-3336-42EE-9B1E-001223766A94}"/>
    <dgm:cxn modelId="{A9F554D9-7754-48AD-8D23-ECEEB776F122}" type="presOf" srcId="{1706D18C-3D74-49E6-B282-EADCA68E74CC}" destId="{2835CCE3-0930-40DD-9381-0F9505588099}" srcOrd="0" destOrd="0" presId="urn:microsoft.com/office/officeart/2005/8/layout/default"/>
    <dgm:cxn modelId="{2E40CEF0-F92C-4585-BF0F-7B940F1281E0}" type="presOf" srcId="{6A5208EE-59ED-4664-A253-11CFECD01250}" destId="{450C9839-DC22-4593-BD9F-305CAE38B75D}" srcOrd="0" destOrd="0" presId="urn:microsoft.com/office/officeart/2005/8/layout/default"/>
    <dgm:cxn modelId="{81CE7BBA-7F7B-4365-98CD-E38EC59CF5A8}" type="presParOf" srcId="{E3503D5F-49FA-4EFD-BE93-71BB4DAEC240}" destId="{F8B99015-1175-4111-9A84-F310FCA0066A}" srcOrd="0" destOrd="0" presId="urn:microsoft.com/office/officeart/2005/8/layout/default"/>
    <dgm:cxn modelId="{1981FCD4-5E77-485F-85DA-ADF9A4865274}" type="presParOf" srcId="{E3503D5F-49FA-4EFD-BE93-71BB4DAEC240}" destId="{3CA7C247-A36E-49C8-8F24-5193F5B6F1E5}" srcOrd="1" destOrd="0" presId="urn:microsoft.com/office/officeart/2005/8/layout/default"/>
    <dgm:cxn modelId="{3DC131BC-1CEF-45EA-8EC6-C0FB895E3C78}" type="presParOf" srcId="{E3503D5F-49FA-4EFD-BE93-71BB4DAEC240}" destId="{2835CCE3-0930-40DD-9381-0F9505588099}" srcOrd="2" destOrd="0" presId="urn:microsoft.com/office/officeart/2005/8/layout/default"/>
    <dgm:cxn modelId="{5CAD164A-71A8-446A-A80E-D7AA8C892D10}" type="presParOf" srcId="{E3503D5F-49FA-4EFD-BE93-71BB4DAEC240}" destId="{95A40E6E-0FFF-451D-AF8D-86EC2D4A297C}" srcOrd="3" destOrd="0" presId="urn:microsoft.com/office/officeart/2005/8/layout/default"/>
    <dgm:cxn modelId="{D44085B2-69BD-4CEE-9BB3-7D710766475B}" type="presParOf" srcId="{E3503D5F-49FA-4EFD-BE93-71BB4DAEC240}" destId="{038CD072-33BB-4365-8557-A8753014F6C2}" srcOrd="4" destOrd="0" presId="urn:microsoft.com/office/officeart/2005/8/layout/default"/>
    <dgm:cxn modelId="{A9FD425E-E7B8-4D0C-9CD2-F694B37074EB}" type="presParOf" srcId="{E3503D5F-49FA-4EFD-BE93-71BB4DAEC240}" destId="{AFE82286-62FB-4EFF-BD00-9AE31DDAA64D}" srcOrd="5" destOrd="0" presId="urn:microsoft.com/office/officeart/2005/8/layout/default"/>
    <dgm:cxn modelId="{BD2DE328-7BDE-45CA-AE32-CE1AA5320C6C}" type="presParOf" srcId="{E3503D5F-49FA-4EFD-BE93-71BB4DAEC240}" destId="{07601D28-C3D5-40F8-A18D-A51714CEFCCA}" srcOrd="6" destOrd="0" presId="urn:microsoft.com/office/officeart/2005/8/layout/default"/>
    <dgm:cxn modelId="{B599E597-4E5C-459E-A395-B1AC5D494976}" type="presParOf" srcId="{E3503D5F-49FA-4EFD-BE93-71BB4DAEC240}" destId="{3DF7A27F-B1CA-4DBA-81DE-E8CC53F983B6}" srcOrd="7" destOrd="0" presId="urn:microsoft.com/office/officeart/2005/8/layout/default"/>
    <dgm:cxn modelId="{3B808933-0F51-43F4-B1A3-E8FF11E93E06}" type="presParOf" srcId="{E3503D5F-49FA-4EFD-BE93-71BB4DAEC240}" destId="{7B42E076-D2CD-4977-BE15-C3378C73D09B}" srcOrd="8" destOrd="0" presId="urn:microsoft.com/office/officeart/2005/8/layout/default"/>
    <dgm:cxn modelId="{6EF4F3AA-AE5F-4C30-83D7-9E01C67369B4}" type="presParOf" srcId="{E3503D5F-49FA-4EFD-BE93-71BB4DAEC240}" destId="{CD29C32B-A8DD-415B-B5AC-5265A17BBDDF}" srcOrd="9" destOrd="0" presId="urn:microsoft.com/office/officeart/2005/8/layout/default"/>
    <dgm:cxn modelId="{CB64CAF4-A7CE-4825-AF09-19473A037DF9}" type="presParOf" srcId="{E3503D5F-49FA-4EFD-BE93-71BB4DAEC240}" destId="{450C9839-DC22-4593-BD9F-305CAE38B7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9015-1175-4111-9A84-F310FCA0066A}">
      <dsp:nvSpPr>
        <dsp:cNvPr id="0" name=""/>
        <dsp:cNvSpPr/>
      </dsp:nvSpPr>
      <dsp:spPr>
        <a:xfrm>
          <a:off x="0" y="148581"/>
          <a:ext cx="2659463" cy="1595678"/>
        </a:xfrm>
        <a:prstGeom prst="rect">
          <a:avLst/>
        </a:prstGeom>
        <a:solidFill>
          <a:srgbClr val="0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Zajištění  podpory systematického postupu při vyšetřování</a:t>
          </a:r>
          <a:endParaRPr lang="en-US" sz="1800" kern="1200" dirty="0"/>
        </a:p>
      </dsp:txBody>
      <dsp:txXfrm>
        <a:off x="0" y="148581"/>
        <a:ext cx="2659463" cy="1595678"/>
      </dsp:txXfrm>
    </dsp:sp>
    <dsp:sp modelId="{2835CCE3-0930-40DD-9381-0F9505588099}">
      <dsp:nvSpPr>
        <dsp:cNvPr id="0" name=""/>
        <dsp:cNvSpPr/>
      </dsp:nvSpPr>
      <dsp:spPr>
        <a:xfrm>
          <a:off x="2925409" y="148581"/>
          <a:ext cx="2659463" cy="159567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Prevence opomenutí důležitých kroků v procesu zjišťování.</a:t>
          </a:r>
          <a:endParaRPr lang="en-US" sz="1800" kern="1200" dirty="0"/>
        </a:p>
      </dsp:txBody>
      <dsp:txXfrm>
        <a:off x="2925409" y="148581"/>
        <a:ext cx="2659463" cy="1595678"/>
      </dsp:txXfrm>
    </dsp:sp>
    <dsp:sp modelId="{038CD072-33BB-4365-8557-A8753014F6C2}">
      <dsp:nvSpPr>
        <dsp:cNvPr id="0" name=""/>
        <dsp:cNvSpPr/>
      </dsp:nvSpPr>
      <dsp:spPr>
        <a:xfrm>
          <a:off x="5850819" y="148581"/>
          <a:ext cx="2659463" cy="1595678"/>
        </a:xfrm>
        <a:prstGeom prst="rect">
          <a:avLst/>
        </a:prstGeom>
        <a:solidFill>
          <a:srgbClr val="B86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Zdroj konzistentních a ucelených informací </a:t>
          </a:r>
          <a:endParaRPr lang="en-US" sz="1800" kern="1200" dirty="0"/>
        </a:p>
      </dsp:txBody>
      <dsp:txXfrm>
        <a:off x="5850819" y="148581"/>
        <a:ext cx="2659463" cy="1595678"/>
      </dsp:txXfrm>
    </dsp:sp>
    <dsp:sp modelId="{07601D28-C3D5-40F8-A18D-A51714CEFCCA}">
      <dsp:nvSpPr>
        <dsp:cNvPr id="0" name=""/>
        <dsp:cNvSpPr/>
      </dsp:nvSpPr>
      <dsp:spPr>
        <a:xfrm>
          <a:off x="0" y="2010205"/>
          <a:ext cx="2659463" cy="1595678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Všeobecný vhled oborového přehledu pro začínající vyšetřovatele požárů</a:t>
          </a:r>
          <a:endParaRPr lang="en-US" sz="1800" kern="1200" dirty="0"/>
        </a:p>
      </dsp:txBody>
      <dsp:txXfrm>
        <a:off x="0" y="2010205"/>
        <a:ext cx="2659463" cy="1595678"/>
      </dsp:txXfrm>
    </dsp:sp>
    <dsp:sp modelId="{7B42E076-D2CD-4977-BE15-C3378C73D09B}">
      <dsp:nvSpPr>
        <dsp:cNvPr id="0" name=""/>
        <dsp:cNvSpPr/>
      </dsp:nvSpPr>
      <dsp:spPr>
        <a:xfrm>
          <a:off x="2925409" y="2010205"/>
          <a:ext cx="2659463" cy="1595678"/>
        </a:xfrm>
        <a:prstGeom prst="rect">
          <a:avLst/>
        </a:prstGeom>
        <a:solidFill>
          <a:srgbClr val="FFB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>
              <a:solidFill>
                <a:schemeClr val="tx1"/>
              </a:solidFill>
            </a:rPr>
            <a:t>Přístup k sdílení informací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5409" y="2010205"/>
        <a:ext cx="2659463" cy="1595678"/>
      </dsp:txXfrm>
    </dsp:sp>
    <dsp:sp modelId="{450C9839-DC22-4593-BD9F-305CAE38B75D}">
      <dsp:nvSpPr>
        <dsp:cNvPr id="0" name=""/>
        <dsp:cNvSpPr/>
      </dsp:nvSpPr>
      <dsp:spPr>
        <a:xfrm>
          <a:off x="5850819" y="2010205"/>
          <a:ext cx="2659463" cy="159567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Představení nových poznatků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50819" y="2010205"/>
        <a:ext cx="2659463" cy="1595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7342-D6CB-944E-8630-46B7D59CC077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DC8E-8D79-2C48-97CC-E3C4FAA77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WP2.1 Laboratorní experimenty GARANT: Ing. Dana </a:t>
            </a:r>
            <a:r>
              <a:rPr lang="cs-CZ" dirty="0" err="1"/>
              <a:t>Chudová</a:t>
            </a:r>
            <a:r>
              <a:rPr lang="cs-CZ" dirty="0"/>
              <a:t>, Ph.D.</a:t>
            </a:r>
          </a:p>
          <a:p>
            <a:r>
              <a:rPr lang="cs-CZ" dirty="0"/>
              <a:t>WP2.2 Středně rozměrové požární zkoušky GARANT: doc. Vladimír Mozer Ph.D.</a:t>
            </a:r>
          </a:p>
          <a:p>
            <a:r>
              <a:rPr lang="cs-CZ" dirty="0"/>
              <a:t>WP2.3 Měření vybraných toxických zplodin GARANT: doc. Vladimír Mozer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Základní metodologie projektu kombinuje analytické práce, přenos dobrých praktik ze zahraničí a na znalostech založenou syntézu. Metody řešení projektu zahrnují jak teoretické, tak experimentální disciplíny a součástí řešení je jejich provázání. Z experimentálních metod jsou využívány standardní i nově vyvíjené metody měření fyzikálně-chemických parametrů související s požárně technickými charakteristikami 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technicko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bezpečnostními parametry a metody analytické chemie. Teoretické metody zahrnují matematické modelování, teoretické základy bezpečnostního inženýrství a teorii řízení a komunikace.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DC8E-8D79-2C48-97CC-E3C4FAA77A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6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DC8E-8D79-2C48-97CC-E3C4FAA77A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6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Konzultovali jsme možnosti jiných funkcionalit do SSU a JISP nebo katastru nemovitostí, ke kterých má HZS využívá. </a:t>
            </a:r>
            <a:r>
              <a:rPr lang="cs-CZ" dirty="0" err="1"/>
              <a:t>Vysledkem</a:t>
            </a:r>
            <a:r>
              <a:rPr lang="cs-CZ" dirty="0"/>
              <a:t> </a:t>
            </a:r>
            <a:r>
              <a:rPr lang="cs-CZ" dirty="0" err="1"/>
              <a:t>jem</a:t>
            </a:r>
            <a:r>
              <a:rPr lang="cs-CZ" dirty="0"/>
              <a:t> že systému externí aplikací  v současně není možný.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 I když řešitelé projetu  uvědomují, že by tyto nástroje byly užitečné.</a:t>
            </a:r>
          </a:p>
          <a:p>
            <a:r>
              <a:rPr lang="cs-CZ" dirty="0"/>
              <a:t> Proto z těmito možnosti neumožňujeme.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DC8E-8D79-2C48-97CC-E3C4FAA77A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2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Odpověď na to proč jen na android.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DC8E-8D79-2C48-97CC-E3C4FAA77A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2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Nedabluje</a:t>
            </a:r>
            <a:r>
              <a:rPr lang="cs-CZ" dirty="0"/>
              <a:t> to SSU je to pro usnadnění popisu a směru dat. Kontrola kroků.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DC8E-8D79-2C48-97CC-E3C4FAA77A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4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65513-E9D1-4A2B-9EAD-824445DBA7A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67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65513-E9D1-4A2B-9EAD-824445DBA7A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93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931" y="450000"/>
            <a:ext cx="1080000" cy="5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2AC67-8012-4352-B048-DBB29BB7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2269"/>
            <a:ext cx="6858000" cy="1064622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A262E2-F939-4A4B-A9EE-6F01197A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25160"/>
            <a:ext cx="6858000" cy="6042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72A49A-E498-4023-94D9-B13EBDBB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396779-19DE-4B77-937B-696208A6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0BB33-C3AE-4319-B02F-6CC60DFC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3708" y="540000"/>
            <a:ext cx="215658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568CA-A18A-4832-B582-8E751643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9999"/>
            <a:ext cx="6424379" cy="52282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6094A-27C7-4C15-8BA2-69705FC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67496-1EB1-4C80-9274-1E84C444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21970-5587-4524-9D87-61139517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10BC9-1658-4DFA-A744-22EDF16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931" y="450000"/>
            <a:ext cx="1080000" cy="5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B9546D-8D17-46AF-A137-14B293B5952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4DAC-2583-4FBE-A7D7-1C1A041BB4D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931" y="450000"/>
            <a:ext cx="1080000" cy="5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2F177B-7ED5-3C57-9BE2-49CAAC24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2CEA33-3B73-4878-A506-7C0D3270DD7E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C92ED1-D703-EF8F-7F2C-4FE5F742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D0C90-EE1E-7C9F-AFA9-620234A0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366CC3-F383-4426-BB82-D1BDC8EA1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8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5918BADF-BDC9-11B6-9325-956513326EE0}"/>
              </a:ext>
            </a:extLst>
          </p:cNvPr>
          <p:cNvGrpSpPr/>
          <p:nvPr userDrawn="1"/>
        </p:nvGrpSpPr>
        <p:grpSpPr>
          <a:xfrm>
            <a:off x="2337219" y="3827347"/>
            <a:ext cx="4310659" cy="669331"/>
            <a:chOff x="3309838" y="4073544"/>
            <a:chExt cx="5747545" cy="892441"/>
          </a:xfrm>
        </p:grpSpPr>
        <p:pic>
          <p:nvPicPr>
            <p:cNvPr id="8" name="Obrázek 7" descr="Obsah obrázku černá, tma&#10;&#10;Popis byl vytvořen automaticky">
              <a:extLst>
                <a:ext uri="{FF2B5EF4-FFF2-40B4-BE49-F238E27FC236}">
                  <a16:creationId xmlns:a16="http://schemas.microsoft.com/office/drawing/2014/main" id="{5242DA3A-349E-CC07-44EE-21AA3B03E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729" y="4073544"/>
              <a:ext cx="1758654" cy="892441"/>
            </a:xfrm>
            <a:prstGeom prst="rect">
              <a:avLst/>
            </a:prstGeom>
          </p:spPr>
        </p:pic>
        <p:pic>
          <p:nvPicPr>
            <p:cNvPr id="9" name="Obrázek 8" descr="Obsah obrázku černá, tma&#10;&#10;Popis byl vytvořen automaticky">
              <a:extLst>
                <a:ext uri="{FF2B5EF4-FFF2-40B4-BE49-F238E27FC236}">
                  <a16:creationId xmlns:a16="http://schemas.microsoft.com/office/drawing/2014/main" id="{22A02D32-24D3-3618-BAF6-4CB9A84ECC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196" y="4103591"/>
              <a:ext cx="1661526" cy="843152"/>
            </a:xfrm>
            <a:prstGeom prst="rect">
              <a:avLst/>
            </a:prstGeom>
          </p:spPr>
        </p:pic>
        <p:pic>
          <p:nvPicPr>
            <p:cNvPr id="10" name="Obrázek 9" descr="Obsah obrázku snímek obrazovky, černá, tma&#10;&#10;Popis byl vytvořen automaticky">
              <a:extLst>
                <a:ext uri="{FF2B5EF4-FFF2-40B4-BE49-F238E27FC236}">
                  <a16:creationId xmlns:a16="http://schemas.microsoft.com/office/drawing/2014/main" id="{B6F4E881-FFCD-4D99-4534-2BE28F7A1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838" y="4176436"/>
              <a:ext cx="2460214" cy="711580"/>
            </a:xfrm>
            <a:prstGeom prst="rect">
              <a:avLst/>
            </a:prstGeom>
          </p:spPr>
        </p:pic>
      </p:grpSp>
      <p:pic>
        <p:nvPicPr>
          <p:cNvPr id="11" name="Obrázek 10" descr="Obsah obrázku černá, tma&#10;&#10;Popis byl vytvořen automaticky">
            <a:extLst>
              <a:ext uri="{FF2B5EF4-FFF2-40B4-BE49-F238E27FC236}">
                <a16:creationId xmlns:a16="http://schemas.microsoft.com/office/drawing/2014/main" id="{E8E82BF4-EF23-AF28-29DB-CD922673A7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42" y="185738"/>
            <a:ext cx="1626317" cy="9453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17EE54-5FF8-45DF-C13E-811A2809C5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965446"/>
            <a:ext cx="6858000" cy="14968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346D58-9741-04CE-9110-245C806474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603560"/>
            <a:ext cx="6858000" cy="8246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KONTAKT</a:t>
            </a:r>
            <a:endParaRPr lang="en-GB" dirty="0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B44E437-B863-52B0-C4CA-2A96CD9B256C}"/>
              </a:ext>
            </a:extLst>
          </p:cNvPr>
          <p:cNvSpPr txBox="1"/>
          <p:nvPr userDrawn="1"/>
        </p:nvSpPr>
        <p:spPr>
          <a:xfrm>
            <a:off x="2588420" y="4637983"/>
            <a:ext cx="3979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Transformace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formy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a </a:t>
            </a: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obsahu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vysokoškolského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vzdělávání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GB" sz="1050" b="0" i="0" u="none" strike="noStrike" dirty="0" err="1">
                <a:solidFill>
                  <a:schemeClr val="tx1"/>
                </a:solidFill>
                <a:effectLst/>
              </a:rPr>
              <a:t>na</a:t>
            </a:r>
            <a:r>
              <a:rPr lang="en-GB" sz="1050" b="0" i="0" u="none" strike="noStrike" dirty="0">
                <a:solidFill>
                  <a:schemeClr val="tx1"/>
                </a:solidFill>
                <a:effectLst/>
              </a:rPr>
              <a:t> VŠB-TUO</a:t>
            </a:r>
          </a:p>
          <a:p>
            <a:pPr algn="ctr">
              <a:spcAft>
                <a:spcPts val="0"/>
              </a:spcAft>
            </a:pPr>
            <a:r>
              <a:rPr lang="en-GB" sz="900" b="0" i="0" u="none" strike="noStrike" dirty="0">
                <a:solidFill>
                  <a:schemeClr val="tx1"/>
                </a:solidFill>
                <a:effectLst/>
              </a:rPr>
              <a:t>NPO_VŠB-TUO_MSMT-16605/2022</a:t>
            </a:r>
            <a:endParaRPr lang="en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FAAC07-2B46-851A-B0AB-71CAD199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2CEA33-3B73-4878-A506-7C0D3270DD7E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637DE9-F60A-F6A2-AD63-23A990B5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6AF237-4D90-F61B-F878-A3E41FE9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366CC3-F383-4426-BB82-D1BDC8EA16E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text 11">
            <a:extLst>
              <a:ext uri="{FF2B5EF4-FFF2-40B4-BE49-F238E27FC236}">
                <a16:creationId xmlns:a16="http://schemas.microsoft.com/office/drawing/2014/main" id="{1A975388-76BD-3091-0E8F-A592ADF35C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40313"/>
            <a:ext cx="7886700" cy="450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NÁZEV</a:t>
            </a:r>
          </a:p>
        </p:txBody>
      </p:sp>
    </p:spTree>
    <p:extLst>
      <p:ext uri="{BB962C8B-B14F-4D97-AF65-F5344CB8AC3E}">
        <p14:creationId xmlns:p14="http://schemas.microsoft.com/office/powerpoint/2010/main" val="8827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77EB7-6C4B-4290-8DF9-51CC8BAE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0487-DB2D-49C0-AECF-13218A252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9" r:id="rId2"/>
    <p:sldLayoutId id="2147483809" r:id="rId3"/>
    <p:sldLayoutId id="2147483823" r:id="rId4"/>
    <p:sldLayoutId id="2147483824" r:id="rId5"/>
    <p:sldLayoutId id="2147483825" r:id="rId6"/>
    <p:sldLayoutId id="214748382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ocurkova@vsb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2339C-639B-44D5-BF94-D53E8CF1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69492"/>
            <a:ext cx="6858000" cy="1281592"/>
          </a:xfrm>
        </p:spPr>
        <p:txBody>
          <a:bodyPr/>
          <a:lstStyle/>
          <a:p>
            <a:r>
              <a:rPr lang="cs-CZ" dirty="0"/>
              <a:t>Inovace a rozvoj nástrojů v oblasti zjišťování příčin vzniku požárů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E699BC-8035-4983-8917-D78920992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07046"/>
            <a:ext cx="6858000" cy="604286"/>
          </a:xfrm>
        </p:spPr>
        <p:txBody>
          <a:bodyPr/>
          <a:lstStyle/>
          <a:p>
            <a:r>
              <a:rPr lang="cs-CZ" dirty="0"/>
              <a:t>Hlavní řešitel: Lepík P.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8F1046-0EEE-275B-2C4C-E8B318FFAC2C}"/>
              </a:ext>
            </a:extLst>
          </p:cNvPr>
          <p:cNvSpPr txBox="1"/>
          <p:nvPr/>
        </p:nvSpPr>
        <p:spPr>
          <a:xfrm>
            <a:off x="175145" y="144089"/>
            <a:ext cx="8827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2021 – 2025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								           BV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IMPAKT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1274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3" y="761667"/>
            <a:ext cx="424546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854209" y="2177147"/>
            <a:ext cx="40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Role a odpovědnosti vyšetřovatele požárů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633827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1" y="1255279"/>
            <a:ext cx="4528680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854209" y="2177147"/>
            <a:ext cx="40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Praktické rády pro připravenost na výjezd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40250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16177" y="1813627"/>
            <a:ext cx="278889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810212" y="1556087"/>
            <a:ext cx="401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Zavedení opatření pro ochranu vyšetřovatelů</a:t>
            </a:r>
          </a:p>
          <a:p>
            <a:endParaRPr lang="cs-CZ" sz="900" dirty="0"/>
          </a:p>
          <a:p>
            <a:r>
              <a:rPr lang="cs-CZ" sz="1800" dirty="0"/>
              <a:t>Zohlednění předpisů HZS </a:t>
            </a:r>
          </a:p>
          <a:p>
            <a:endParaRPr lang="cs-CZ" sz="900" dirty="0"/>
          </a:p>
          <a:p>
            <a:r>
              <a:rPr lang="cs-CZ" sz="1800" dirty="0"/>
              <a:t>Doporučení dobré praxe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9619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16177" y="2347699"/>
            <a:ext cx="278889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1624165"/>
            <a:ext cx="401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Obecný popis procesu vyšetřování od prvotní informace o požárů</a:t>
            </a:r>
          </a:p>
          <a:p>
            <a:endParaRPr lang="cs-CZ" sz="900" dirty="0"/>
          </a:p>
          <a:p>
            <a:r>
              <a:rPr lang="cs-CZ" sz="1800" dirty="0"/>
              <a:t>Dokumentování procesu vyšetřování</a:t>
            </a:r>
          </a:p>
          <a:p>
            <a:endParaRPr lang="cs-CZ" sz="900" dirty="0"/>
          </a:p>
          <a:p>
            <a:r>
              <a:rPr lang="cs-CZ" sz="1800" dirty="0"/>
              <a:t>Další úkony šetření požáru</a:t>
            </a:r>
          </a:p>
        </p:txBody>
      </p:sp>
      <p:pic>
        <p:nvPicPr>
          <p:cNvPr id="2" name="Obrázek 1" descr="Obsah obrázku černá, tma&#10;&#10;Popis byl vytvořen automaticky">
            <a:extLst>
              <a:ext uri="{FF2B5EF4-FFF2-40B4-BE49-F238E27FC236}">
                <a16:creationId xmlns:a16="http://schemas.microsoft.com/office/drawing/2014/main" id="{380CA275-D609-67EE-C176-C8E4FBF5B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10" y="4040928"/>
            <a:ext cx="914402" cy="914402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4F02724-ABCF-952A-28AF-8D600C41E355}"/>
              </a:ext>
            </a:extLst>
          </p:cNvPr>
          <p:cNvGrpSpPr/>
          <p:nvPr/>
        </p:nvGrpSpPr>
        <p:grpSpPr>
          <a:xfrm>
            <a:off x="5954200" y="3262687"/>
            <a:ext cx="2233186" cy="1105411"/>
            <a:chOff x="5954200" y="3262687"/>
            <a:chExt cx="2233186" cy="1105411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1827ED87-6029-B749-15BA-825FB762CB00}"/>
                </a:ext>
              </a:extLst>
            </p:cNvPr>
            <p:cNvSpPr/>
            <p:nvPr/>
          </p:nvSpPr>
          <p:spPr>
            <a:xfrm>
              <a:off x="5954200" y="3262687"/>
              <a:ext cx="2233186" cy="1105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501D09B-5485-2E10-F66C-95B1BA083764}"/>
                </a:ext>
              </a:extLst>
            </p:cNvPr>
            <p:cNvGrpSpPr/>
            <p:nvPr/>
          </p:nvGrpSpPr>
          <p:grpSpPr>
            <a:xfrm>
              <a:off x="5954200" y="3296822"/>
              <a:ext cx="2233186" cy="1071276"/>
              <a:chOff x="13681978" y="3693163"/>
              <a:chExt cx="2023537" cy="1186596"/>
            </a:xfrm>
          </p:grpSpPr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3A0432F0-FF78-E4D8-2032-859146D5A89B}"/>
                  </a:ext>
                </a:extLst>
              </p:cNvPr>
              <p:cNvSpPr txBox="1"/>
              <p:nvPr/>
            </p:nvSpPr>
            <p:spPr>
              <a:xfrm>
                <a:off x="13815115" y="3933504"/>
                <a:ext cx="1757262" cy="81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cs-CZ" sz="1400" dirty="0"/>
                  <a:t>Metodika pro stanovení zásad a postupů na místě požáru</a:t>
                </a:r>
                <a:endParaRPr lang="en-US" sz="1200" dirty="0"/>
              </a:p>
            </p:txBody>
          </p:sp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7F32124F-44EE-851D-66E8-3E44F5CE254B}"/>
                  </a:ext>
                </a:extLst>
              </p:cNvPr>
              <p:cNvGrpSpPr/>
              <p:nvPr/>
            </p:nvGrpSpPr>
            <p:grpSpPr>
              <a:xfrm>
                <a:off x="13681978" y="3693163"/>
                <a:ext cx="2023537" cy="1186596"/>
                <a:chOff x="13785955" y="4071735"/>
                <a:chExt cx="2477761" cy="1452952"/>
              </a:xfrm>
            </p:grpSpPr>
            <p:sp>
              <p:nvSpPr>
                <p:cNvPr id="18" name="Tvar L 17">
                  <a:extLst>
                    <a:ext uri="{FF2B5EF4-FFF2-40B4-BE49-F238E27FC236}">
                      <a16:creationId xmlns:a16="http://schemas.microsoft.com/office/drawing/2014/main" id="{D0CE80C3-6C5C-52B7-F707-0EBB6DAAE1DD}"/>
                    </a:ext>
                  </a:extLst>
                </p:cNvPr>
                <p:cNvSpPr/>
                <p:nvPr/>
              </p:nvSpPr>
              <p:spPr>
                <a:xfrm>
                  <a:off x="13785955" y="4798211"/>
                  <a:ext cx="691265" cy="726476"/>
                </a:xfrm>
                <a:prstGeom prst="corner">
                  <a:avLst>
                    <a:gd name="adj1" fmla="val 14869"/>
                    <a:gd name="adj2" fmla="val 15312"/>
                  </a:avLst>
                </a:prstGeom>
                <a:pattFill prst="wdUpDiag">
                  <a:fgClr>
                    <a:srgbClr val="FF99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  <p:sp>
              <p:nvSpPr>
                <p:cNvPr id="19" name="Tvar L 18">
                  <a:extLst>
                    <a:ext uri="{FF2B5EF4-FFF2-40B4-BE49-F238E27FC236}">
                      <a16:creationId xmlns:a16="http://schemas.microsoft.com/office/drawing/2014/main" id="{1D164F8C-5A4D-C510-16B2-664FA74C818B}"/>
                    </a:ext>
                  </a:extLst>
                </p:cNvPr>
                <p:cNvSpPr/>
                <p:nvPr/>
              </p:nvSpPr>
              <p:spPr>
                <a:xfrm flipH="1" flipV="1">
                  <a:off x="15572451" y="4071735"/>
                  <a:ext cx="691265" cy="726476"/>
                </a:xfrm>
                <a:prstGeom prst="corner">
                  <a:avLst>
                    <a:gd name="adj1" fmla="val 14869"/>
                    <a:gd name="adj2" fmla="val 15312"/>
                  </a:avLst>
                </a:prstGeom>
                <a:pattFill prst="wdUpDiag">
                  <a:fgClr>
                    <a:srgbClr val="FF9900"/>
                  </a:fgClr>
                  <a:bgClr>
                    <a:schemeClr val="bg1"/>
                  </a:bgClr>
                </a:patt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686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9106" y="2841311"/>
            <a:ext cx="2450050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1637359"/>
            <a:ext cx="4011122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Obecný postup při stanovení hypotéz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Formulace hypotéz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yužití analytických metod</a:t>
            </a: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cs typeface="Times New Roman" panose="02020603050405020304" pitchFamily="18" charset="0"/>
              </a:rPr>
              <a:t>Potenciál spojení metodických a experimentálních technik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4586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0" y="3300916"/>
            <a:ext cx="3874248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2118848"/>
            <a:ext cx="4011122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Formulace závěrů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Sestavení zprávy 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9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2" y="3754068"/>
            <a:ext cx="3404910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2118848"/>
            <a:ext cx="4011122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Revize postupů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Popis možnosti vzdělávání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5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3605980" y="0"/>
            <a:ext cx="5538020" cy="5143500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609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Drive" panose="020B0503030500020004" pitchFamily="34" charset="-18"/>
              </a:rPr>
              <a:t>Úvod </a:t>
            </a:r>
            <a:endParaRPr lang="en-GB" sz="1400" dirty="0"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364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Drive" panose="020B0503030500020004" pitchFamily="34" charset="-18"/>
              </a:rPr>
              <a:t>Příprava - Technické požadavky pro činnost ZPP </a:t>
            </a:r>
            <a:endParaRPr lang="en-GB" sz="1400" dirty="0"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327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Drive" panose="020B0503030500020004" pitchFamily="34" charset="-18"/>
              </a:rPr>
              <a:t>Akceschopnost a odbornost vyšetřovatelů </a:t>
            </a:r>
            <a:endParaRPr lang="en-GB" sz="1400" dirty="0">
              <a:latin typeface="Drive" panose="020B05030305000200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3855360" y="225113"/>
            <a:ext cx="5118718" cy="506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Moduly:</a:t>
            </a:r>
          </a:p>
          <a:p>
            <a:pPr defTabSz="355600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	Názvosloví, zkratky, pojmy</a:t>
            </a:r>
          </a:p>
          <a:p>
            <a:pPr defTabSz="355600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2.	Chemie hoření, dynamika hoření </a:t>
            </a:r>
          </a:p>
          <a:p>
            <a:pPr defTabSz="355600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3.	Základní a doporučené vybavení ZPP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Stopy a účinky (elektřina, výbuchy, průmysl….) 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 PBS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 identifikace možných pochybení nebo nedbalosti.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 kurz ZPP 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Kontinuální vzdělávání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Třídy požárů, pokyn ZPP</a:t>
            </a:r>
          </a:p>
          <a:p>
            <a:pPr marL="342900" indent="-342900" defTabSz="355600">
              <a:lnSpc>
                <a:spcPct val="107000"/>
              </a:lnSpc>
              <a:spcAft>
                <a:spcPts val="800"/>
              </a:spcAft>
              <a:buAutoNum type="arabicPeriod" startAt="4"/>
              <a:tabLst>
                <a:tab pos="266700" algn="l"/>
              </a:tabLst>
            </a:pPr>
            <a:endParaRPr lang="cs-CZ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355600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0451"/>
            <a:ext cx="7886700" cy="2107752"/>
          </a:xfrm>
        </p:spPr>
        <p:txBody>
          <a:bodyPr/>
          <a:lstStyle/>
          <a:p>
            <a:r>
              <a:rPr lang="cs-CZ" sz="4800" dirty="0">
                <a:solidFill>
                  <a:schemeClr val="bg1"/>
                </a:solidFill>
              </a:rPr>
              <a:t>Metodika pro stanovení zásad a postupů na místě požáru</a:t>
            </a:r>
          </a:p>
        </p:txBody>
      </p:sp>
    </p:spTree>
    <p:extLst>
      <p:ext uri="{BB962C8B-B14F-4D97-AF65-F5344CB8AC3E}">
        <p14:creationId xmlns:p14="http://schemas.microsoft.com/office/powerpoint/2010/main" val="230096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3C4A9C0A-2929-4968-8C5D-8A50B3C78F91}"/>
              </a:ext>
            </a:extLst>
          </p:cNvPr>
          <p:cNvSpPr/>
          <p:nvPr/>
        </p:nvSpPr>
        <p:spPr>
          <a:xfrm>
            <a:off x="1" y="250673"/>
            <a:ext cx="1214951" cy="459000"/>
          </a:xfrm>
          <a:custGeom>
            <a:avLst/>
            <a:gdLst>
              <a:gd name="connsiteX0" fmla="*/ 0 w 1619935"/>
              <a:gd name="connsiteY0" fmla="*/ 0 h 612000"/>
              <a:gd name="connsiteX1" fmla="*/ 230664 w 1619935"/>
              <a:gd name="connsiteY1" fmla="*/ 0 h 612000"/>
              <a:gd name="connsiteX2" fmla="*/ 1313935 w 1619935"/>
              <a:gd name="connsiteY2" fmla="*/ 0 h 612000"/>
              <a:gd name="connsiteX3" fmla="*/ 1619935 w 1619935"/>
              <a:gd name="connsiteY3" fmla="*/ 306000 h 612000"/>
              <a:gd name="connsiteX4" fmla="*/ 1313935 w 1619935"/>
              <a:gd name="connsiteY4" fmla="*/ 612000 h 612000"/>
              <a:gd name="connsiteX5" fmla="*/ 230664 w 1619935"/>
              <a:gd name="connsiteY5" fmla="*/ 612000 h 612000"/>
              <a:gd name="connsiteX6" fmla="*/ 0 w 1619935"/>
              <a:gd name="connsiteY6" fmla="*/ 612000 h 612000"/>
              <a:gd name="connsiteX7" fmla="*/ 0 w 1619935"/>
              <a:gd name="connsiteY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935" h="612000">
                <a:moveTo>
                  <a:pt x="0" y="0"/>
                </a:moveTo>
                <a:lnTo>
                  <a:pt x="230664" y="0"/>
                </a:lnTo>
                <a:lnTo>
                  <a:pt x="1313935" y="0"/>
                </a:lnTo>
                <a:cubicBezTo>
                  <a:pt x="1482934" y="0"/>
                  <a:pt x="1619935" y="137001"/>
                  <a:pt x="1619935" y="306000"/>
                </a:cubicBezTo>
                <a:cubicBezTo>
                  <a:pt x="1619935" y="474999"/>
                  <a:pt x="1482934" y="612000"/>
                  <a:pt x="1313935" y="612000"/>
                </a:cubicBezTo>
                <a:lnTo>
                  <a:pt x="23066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Úvod </a:t>
            </a:r>
            <a:endParaRPr lang="en-GB" sz="1800" dirty="0"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58318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8164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88809"/>
            <a:ext cx="605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</a:t>
            </a:r>
            <a:r>
              <a:rPr lang="cs-CZ" sz="1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vyvr</a:t>
            </a:r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785933" y="1855665"/>
            <a:ext cx="401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Seznámení z metodikou </a:t>
            </a:r>
          </a:p>
          <a:p>
            <a:endParaRPr lang="cs-CZ" sz="900" dirty="0"/>
          </a:p>
          <a:p>
            <a:r>
              <a:rPr lang="cs-CZ" sz="1800" dirty="0"/>
              <a:t>Vyjasnění cílů vyšetřování na místě požárů</a:t>
            </a:r>
          </a:p>
          <a:p>
            <a:endParaRPr lang="cs-CZ" sz="9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1933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  <a:endParaRPr lang="cs-CZ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7743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C7A50E-5AEA-FD6F-F58D-8ED78AFEA252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2152416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937" y="431938"/>
            <a:ext cx="32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Jak je </a:t>
            </a:r>
            <a:r>
              <a:rPr lang="en-US" sz="2800" b="1" dirty="0" err="1">
                <a:solidFill>
                  <a:schemeClr val="tx2"/>
                </a:solidFill>
                <a:ea typeface="Bebas Neue" charset="0"/>
                <a:cs typeface="Bebas Neue" charset="0"/>
              </a:rPr>
              <a:t>projekt</a:t>
            </a:r>
            <a:r>
              <a:rPr lang="en-US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a typeface="Bebas Neue" charset="0"/>
                <a:cs typeface="Bebas Neue" charset="0"/>
              </a:rPr>
              <a:t>řešen</a:t>
            </a:r>
            <a:r>
              <a:rPr lang="en-US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?</a:t>
            </a:r>
            <a:endParaRPr lang="ru-RU" sz="28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165601"/>
            <a:ext cx="7344816" cy="7200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51634" y="2098399"/>
            <a:ext cx="1686483" cy="1991425"/>
            <a:chOff x="1051633" y="2931790"/>
            <a:chExt cx="1686483" cy="1991425"/>
          </a:xfrm>
        </p:grpSpPr>
        <p:sp>
          <p:nvSpPr>
            <p:cNvPr id="10" name="Овал 9"/>
            <p:cNvSpPr/>
            <p:nvPr/>
          </p:nvSpPr>
          <p:spPr>
            <a:xfrm>
              <a:off x="1786862" y="293179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77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10">
              <a:extLst>
                <a:ext uri="{FF2B5EF4-FFF2-40B4-BE49-F238E27FC236}">
                  <a16:creationId xmlns:a16="http://schemas.microsoft.com/office/drawing/2014/main" id="{472C5BE0-4162-428E-BF7B-A771DE2FF44D}"/>
                </a:ext>
              </a:extLst>
            </p:cNvPr>
            <p:cNvSpPr/>
            <p:nvPr/>
          </p:nvSpPr>
          <p:spPr>
            <a:xfrm>
              <a:off x="1577319" y="3294888"/>
              <a:ext cx="635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383838"/>
                  </a:solidFill>
                  <a:ea typeface="Bebas Neue" charset="0"/>
                  <a:cs typeface="Bebas Neue" charset="0"/>
                </a:rPr>
                <a:t>WP1</a:t>
              </a:r>
              <a:endParaRPr lang="ru-RU" sz="1800" b="1" dirty="0">
                <a:solidFill>
                  <a:srgbClr val="383838"/>
                </a:solidFill>
                <a:ea typeface="Bebas Neue" charset="0"/>
                <a:cs typeface="Bebas Neue" charset="0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C7E1EF4C-76B9-4182-B98C-9E1091F83241}"/>
                </a:ext>
              </a:extLst>
            </p:cNvPr>
            <p:cNvSpPr txBox="1"/>
            <p:nvPr/>
          </p:nvSpPr>
          <p:spPr>
            <a:xfrm>
              <a:off x="1051633" y="3627347"/>
              <a:ext cx="1686483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1800" dirty="0">
                  <a:solidFill>
                    <a:schemeClr val="bg1">
                      <a:lumMod val="50000"/>
                    </a:schemeClr>
                  </a:solidFill>
                  <a:ea typeface="Open Sans" charset="0"/>
                  <a:cs typeface="Open Sans" charset="0"/>
                </a:rPr>
                <a:t>Metodologie zjišťování příčin vzniku požárů</a:t>
              </a:r>
              <a:endParaRPr lang="ru-RU" sz="1800" dirty="0">
                <a:solidFill>
                  <a:schemeClr val="bg1">
                    <a:lumMod val="50000"/>
                  </a:schemeClr>
                </a:solidFill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33121" y="2093593"/>
            <a:ext cx="1686483" cy="2033104"/>
            <a:chOff x="2833121" y="2931790"/>
            <a:chExt cx="1686483" cy="2033104"/>
          </a:xfrm>
        </p:grpSpPr>
        <p:sp>
          <p:nvSpPr>
            <p:cNvPr id="13" name="Овал 12"/>
            <p:cNvSpPr/>
            <p:nvPr/>
          </p:nvSpPr>
          <p:spPr>
            <a:xfrm>
              <a:off x="3568350" y="293179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77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11304" y="3299694"/>
              <a:ext cx="6826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383838"/>
                  </a:solidFill>
                  <a:ea typeface="Bebas Neue" charset="0"/>
                  <a:cs typeface="Bebas Neue" charset="0"/>
                </a:rPr>
                <a:t>WP2</a:t>
              </a:r>
              <a:endParaRPr lang="ru-RU" sz="1800" b="1" dirty="0">
                <a:solidFill>
                  <a:srgbClr val="383838"/>
                </a:solidFill>
                <a:ea typeface="Bebas Neue" charset="0"/>
                <a:cs typeface="Bebas Neue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3121" y="3669026"/>
              <a:ext cx="1686483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1800" dirty="0">
                  <a:solidFill>
                    <a:schemeClr val="bg1">
                      <a:lumMod val="50000"/>
                    </a:schemeClr>
                  </a:solidFill>
                  <a:ea typeface="Open Sans" charset="0"/>
                  <a:cs typeface="Open Sans" charset="0"/>
                </a:rPr>
                <a:t>Laboratorní a </a:t>
              </a:r>
              <a:r>
                <a:rPr lang="cs-CZ" sz="1800" dirty="0" err="1">
                  <a:solidFill>
                    <a:schemeClr val="bg1">
                      <a:lumMod val="50000"/>
                    </a:schemeClr>
                  </a:solidFill>
                  <a:ea typeface="Open Sans" charset="0"/>
                  <a:cs typeface="Open Sans" charset="0"/>
                </a:rPr>
                <a:t>středněrozměr</a:t>
              </a:r>
              <a:r>
                <a:rPr lang="cs-CZ" sz="1800" dirty="0">
                  <a:solidFill>
                    <a:schemeClr val="bg1">
                      <a:lumMod val="50000"/>
                    </a:schemeClr>
                  </a:solidFill>
                  <a:ea typeface="Open Sans" charset="0"/>
                  <a:cs typeface="Open Sans" charset="0"/>
                </a:rPr>
                <a:t>. experimenty </a:t>
              </a:r>
              <a:endParaRPr lang="ru-RU" sz="1800" dirty="0">
                <a:solidFill>
                  <a:schemeClr val="bg1">
                    <a:lumMod val="50000"/>
                  </a:schemeClr>
                </a:solidFill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14608" y="2093593"/>
            <a:ext cx="1686483" cy="1615257"/>
            <a:chOff x="4614608" y="2931790"/>
            <a:chExt cx="1686483" cy="1615257"/>
          </a:xfrm>
        </p:grpSpPr>
        <p:sp>
          <p:nvSpPr>
            <p:cNvPr id="16" name="Овал 15"/>
            <p:cNvSpPr/>
            <p:nvPr/>
          </p:nvSpPr>
          <p:spPr>
            <a:xfrm>
              <a:off x="5302335" y="293179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77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85583" y="3265897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383838"/>
                  </a:solidFill>
                  <a:ea typeface="Bebas Neue" charset="0"/>
                  <a:cs typeface="Bebas Neue" charset="0"/>
                </a:rPr>
                <a:t>WP3</a:t>
              </a:r>
              <a:endParaRPr lang="ru-RU" sz="1800" b="1" dirty="0">
                <a:solidFill>
                  <a:srgbClr val="383838"/>
                </a:solidFill>
                <a:ea typeface="Bebas Neue" charset="0"/>
                <a:cs typeface="Bebas Neue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14608" y="3666678"/>
              <a:ext cx="1686483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1800" dirty="0">
                  <a:solidFill>
                    <a:schemeClr val="bg1">
                      <a:lumMod val="50000"/>
                    </a:schemeClr>
                  </a:solidFill>
                  <a:ea typeface="Open Sans" charset="0"/>
                  <a:cs typeface="Open Sans" charset="0"/>
                </a:rPr>
                <a:t>Velkorozměrové experimenty </a:t>
              </a:r>
              <a:endParaRPr lang="ru-RU" sz="1800" dirty="0">
                <a:solidFill>
                  <a:schemeClr val="bg1">
                    <a:lumMod val="50000"/>
                  </a:schemeClr>
                </a:solidFill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01091" y="2093593"/>
            <a:ext cx="1686483" cy="1996231"/>
            <a:chOff x="6301091" y="2931790"/>
            <a:chExt cx="1686483" cy="1996231"/>
          </a:xfrm>
        </p:grpSpPr>
        <p:sp>
          <p:nvSpPr>
            <p:cNvPr id="19" name="Овал 18"/>
            <p:cNvSpPr/>
            <p:nvPr/>
          </p:nvSpPr>
          <p:spPr>
            <a:xfrm>
              <a:off x="7036320" y="2931790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>
              <a:outerShdw blurRad="1778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12360" y="3265897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800" b="1" dirty="0">
                  <a:solidFill>
                    <a:srgbClr val="383838"/>
                  </a:solidFill>
                  <a:ea typeface="Bebas Neue" charset="0"/>
                  <a:cs typeface="Bebas Neue" charset="0"/>
                </a:rPr>
                <a:t>WP4</a:t>
              </a:r>
              <a:endParaRPr lang="ru-RU" sz="1800" b="1" dirty="0">
                <a:solidFill>
                  <a:srgbClr val="383838"/>
                </a:solidFill>
                <a:ea typeface="Bebas Neue" charset="0"/>
                <a:cs typeface="Bebas Neue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1091" y="3632153"/>
              <a:ext cx="1686483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Simulace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průběhu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požáru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pohybu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osob</a:t>
              </a:r>
              <a:endParaRPr lang="ru-RU" sz="18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299398" y="761667"/>
            <a:ext cx="2780802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42134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65461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72625"/>
            <a:ext cx="45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</a:t>
            </a:r>
            <a:r>
              <a:rPr lang="cs-CZ" sz="1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vyvr</a:t>
            </a:r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785933" y="1855665"/>
            <a:ext cx="4011122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Modul Chemie hoření, dynamika hoření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Modul stopy a účinky 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03151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61253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3871CC-0E4D-1D3C-FD42-DF72BD35272F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256191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1" y="1303831"/>
            <a:ext cx="4245460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74502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97829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904993"/>
            <a:ext cx="491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</a:t>
            </a:r>
            <a:r>
              <a:rPr lang="cs-CZ" sz="1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vyvr</a:t>
            </a:r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824541" y="1247137"/>
            <a:ext cx="401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Prvotní posouzení místa události</a:t>
            </a:r>
          </a:p>
          <a:p>
            <a:r>
              <a:rPr lang="cs-CZ" sz="1800" dirty="0"/>
              <a:t>Posloupnost ohledání	</a:t>
            </a:r>
          </a:p>
          <a:p>
            <a:r>
              <a:rPr lang="cs-CZ" sz="1800" dirty="0"/>
              <a:t>	Zásady provádění statického ohledání </a:t>
            </a:r>
          </a:p>
          <a:p>
            <a:r>
              <a:rPr lang="cs-CZ" sz="1800" dirty="0"/>
              <a:t>	Zásady provádění dynamického ohledání </a:t>
            </a:r>
          </a:p>
          <a:p>
            <a:r>
              <a:rPr lang="cs-CZ" sz="1800"/>
              <a:t>	Shromažďování </a:t>
            </a:r>
            <a:r>
              <a:rPr lang="cs-CZ" sz="1800" dirty="0"/>
              <a:t>předchozích podmínek v místě požáru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3551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93621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7FF9C3-B428-7A88-D38B-49779F066289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15834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582415" y="1805535"/>
            <a:ext cx="360598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74502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97829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904993"/>
            <a:ext cx="471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pot./vyvr.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854209" y="2177147"/>
            <a:ext cx="40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Praktické rády pro připravenost na výjezd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3551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93621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7FF9C3-B428-7A88-D38B-49779F066289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28231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16177" y="2339607"/>
            <a:ext cx="278889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58318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8164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88809"/>
            <a:ext cx="471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pot./vyvr.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1933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7743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810212" y="1556087"/>
            <a:ext cx="401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Zavedení opatření pro ochranu vyšetřovatelů</a:t>
            </a:r>
          </a:p>
          <a:p>
            <a:endParaRPr lang="cs-CZ" sz="900" dirty="0"/>
          </a:p>
          <a:p>
            <a:r>
              <a:rPr lang="cs-CZ" sz="1800" dirty="0"/>
              <a:t>Zohlednění předpisů HZS </a:t>
            </a:r>
          </a:p>
          <a:p>
            <a:endParaRPr lang="cs-CZ" sz="900" dirty="0"/>
          </a:p>
          <a:p>
            <a:r>
              <a:rPr lang="cs-CZ" sz="1800" dirty="0"/>
              <a:t>Doporučení dobré praxe </a:t>
            </a:r>
          </a:p>
          <a:p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C46B42C-D963-AFEF-CC74-A2EABE81235D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336112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132333" y="2849403"/>
            <a:ext cx="4240230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42134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65461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72625"/>
            <a:ext cx="45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pot./vyvr.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403151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61253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1624165"/>
            <a:ext cx="401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Obecný popis procesu vyšetřování od prvotní informace o požárů</a:t>
            </a:r>
          </a:p>
          <a:p>
            <a:endParaRPr lang="cs-CZ" sz="900" dirty="0"/>
          </a:p>
          <a:p>
            <a:r>
              <a:rPr lang="cs-CZ" sz="1800" dirty="0"/>
              <a:t>Dokumentování procesu vyšetřování</a:t>
            </a:r>
          </a:p>
          <a:p>
            <a:endParaRPr lang="cs-CZ" sz="900" dirty="0"/>
          </a:p>
          <a:p>
            <a:r>
              <a:rPr lang="cs-CZ" sz="1800" dirty="0"/>
              <a:t>Další úkony šetření požáru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CA0555-A9ED-D4D3-B6E6-BA6A069A8651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123900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396514" y="3343015"/>
            <a:ext cx="3727578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34042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57369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64533"/>
            <a:ext cx="45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pot./vyvr.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39505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53161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1637359"/>
            <a:ext cx="4011122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Obecný postup při stanovení hypotéz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Formulace hypotéz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yužití analytických metod</a:t>
            </a: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cs typeface="Times New Roman" panose="02020603050405020304" pitchFamily="18" charset="0"/>
              </a:rPr>
              <a:t>Potenciál spojení metodických a experimentálních technik</a:t>
            </a: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D6E87C8-CFFB-13C8-E36C-541EEDA3291D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111308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D57CE637-8CC6-DC5F-B5AA-09C43DC04498}"/>
              </a:ext>
            </a:extLst>
          </p:cNvPr>
          <p:cNvSpPr/>
          <p:nvPr/>
        </p:nvSpPr>
        <p:spPr>
          <a:xfrm>
            <a:off x="-558351" y="3794528"/>
            <a:ext cx="4651083" cy="459000"/>
          </a:xfrm>
          <a:custGeom>
            <a:avLst/>
            <a:gdLst>
              <a:gd name="connsiteX0" fmla="*/ 0 w 6662838"/>
              <a:gd name="connsiteY0" fmla="*/ 0 h 612000"/>
              <a:gd name="connsiteX1" fmla="*/ 4957176 w 6662838"/>
              <a:gd name="connsiteY1" fmla="*/ 0 h 612000"/>
              <a:gd name="connsiteX2" fmla="*/ 5273567 w 6662838"/>
              <a:gd name="connsiteY2" fmla="*/ 0 h 612000"/>
              <a:gd name="connsiteX3" fmla="*/ 6356838 w 6662838"/>
              <a:gd name="connsiteY3" fmla="*/ 0 h 612000"/>
              <a:gd name="connsiteX4" fmla="*/ 6662838 w 6662838"/>
              <a:gd name="connsiteY4" fmla="*/ 306000 h 612000"/>
              <a:gd name="connsiteX5" fmla="*/ 6356838 w 6662838"/>
              <a:gd name="connsiteY5" fmla="*/ 612000 h 612000"/>
              <a:gd name="connsiteX6" fmla="*/ 5273567 w 6662838"/>
              <a:gd name="connsiteY6" fmla="*/ 612000 h 612000"/>
              <a:gd name="connsiteX7" fmla="*/ 4957176 w 6662838"/>
              <a:gd name="connsiteY7" fmla="*/ 612000 h 612000"/>
              <a:gd name="connsiteX8" fmla="*/ 0 w 6662838"/>
              <a:gd name="connsiteY8" fmla="*/ 612000 h 612000"/>
              <a:gd name="connsiteX9" fmla="*/ 0 w 6662838"/>
              <a:gd name="connsiteY9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2838" h="612000">
                <a:moveTo>
                  <a:pt x="0" y="0"/>
                </a:moveTo>
                <a:lnTo>
                  <a:pt x="4957176" y="0"/>
                </a:lnTo>
                <a:lnTo>
                  <a:pt x="5273567" y="0"/>
                </a:lnTo>
                <a:lnTo>
                  <a:pt x="6356838" y="0"/>
                </a:lnTo>
                <a:cubicBezTo>
                  <a:pt x="6525837" y="0"/>
                  <a:pt x="6662838" y="137001"/>
                  <a:pt x="6662838" y="306000"/>
                </a:cubicBezTo>
                <a:cubicBezTo>
                  <a:pt x="6662838" y="474999"/>
                  <a:pt x="6525837" y="612000"/>
                  <a:pt x="6356838" y="612000"/>
                </a:cubicBezTo>
                <a:lnTo>
                  <a:pt x="5273567" y="612000"/>
                </a:lnTo>
                <a:lnTo>
                  <a:pt x="4957176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Drive" panose="020B0503030500020004" pitchFamily="34" charset="-18"/>
              </a:rPr>
              <a:t>Úvod 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825950"/>
            <a:ext cx="306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analýza dat z požářiště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2349277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Prvotní stanovení hypotéz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856441"/>
            <a:ext cx="442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a nástroje pro pot./vyvr. hypotéz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Základní projevy požárů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3386967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Součinnost s ostatními složkami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845069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Překážky v procesu vyšetřování na místě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68B8FCE-6D3F-00A1-824B-633C432F43E4}"/>
              </a:ext>
            </a:extLst>
          </p:cNvPr>
          <p:cNvSpPr txBox="1"/>
          <p:nvPr/>
        </p:nvSpPr>
        <p:spPr>
          <a:xfrm>
            <a:off x="4785933" y="2118848"/>
            <a:ext cx="4011122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Formulace závěrů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Sestavení zprávy 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E06CD22-FF52-0B35-F978-235B444DB301}"/>
              </a:ext>
            </a:extLst>
          </p:cNvPr>
          <p:cNvSpPr txBox="1"/>
          <p:nvPr/>
        </p:nvSpPr>
        <p:spPr>
          <a:xfrm>
            <a:off x="0" y="1354826"/>
            <a:ext cx="435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Získávání dat pro určení místa vzniku požáru </a:t>
            </a:r>
          </a:p>
        </p:txBody>
      </p:sp>
    </p:spTree>
    <p:extLst>
      <p:ext uri="{BB962C8B-B14F-4D97-AF65-F5344CB8AC3E}">
        <p14:creationId xmlns:p14="http://schemas.microsoft.com/office/powerpoint/2010/main" val="93689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39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2996" y="3200874"/>
            <a:ext cx="3604497" cy="972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Struktura metodiky</a:t>
            </a:r>
          </a:p>
        </p:txBody>
      </p:sp>
      <p:pic>
        <p:nvPicPr>
          <p:cNvPr id="25" name="Graphic 9" descr="Zaškrtnutí">
            <a:extLst>
              <a:ext uri="{FF2B5EF4-FFF2-40B4-BE49-F238E27FC236}">
                <a16:creationId xmlns:a16="http://schemas.microsoft.com/office/drawing/2014/main" id="{3599A4FE-169B-956C-B1F9-301642E9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1361489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4482"/>
            <a:ext cx="4679005" cy="5147982"/>
            <a:chOff x="305" y="-5977"/>
            <a:chExt cx="6238675" cy="6863979"/>
          </a:xfrm>
        </p:grpSpPr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7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41" y="1533099"/>
            <a:ext cx="7886700" cy="1610434"/>
          </a:xfrm>
        </p:spPr>
        <p:txBody>
          <a:bodyPr/>
          <a:lstStyle/>
          <a:p>
            <a:r>
              <a:rPr lang="cs-CZ" sz="4800" dirty="0"/>
              <a:t>Mobilní aplikace pro podporu vyšetřovatelů požárů</a:t>
            </a:r>
          </a:p>
        </p:txBody>
      </p:sp>
    </p:spTree>
    <p:extLst>
      <p:ext uri="{BB962C8B-B14F-4D97-AF65-F5344CB8AC3E}">
        <p14:creationId xmlns:p14="http://schemas.microsoft.com/office/powerpoint/2010/main" val="4032294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5487" y="482400"/>
            <a:ext cx="321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Problém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941" y="1618360"/>
            <a:ext cx="784054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Nesystémový sběr dat na místě požáru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Vysoké nároky na zpracování dat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Absence jednoduchého nástroje k informační podpoře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141297-AA98-3210-E95B-979E2104A1F0}"/>
              </a:ext>
            </a:extLst>
          </p:cNvPr>
          <p:cNvSpPr txBox="1"/>
          <p:nvPr/>
        </p:nvSpPr>
        <p:spPr>
          <a:xfrm>
            <a:off x="1380698" y="3743825"/>
            <a:ext cx="6382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Analyzováno na základě dotazníků, podnětů z IMZ a setkání s vyšetřovateli požárů</a:t>
            </a:r>
          </a:p>
        </p:txBody>
      </p:sp>
    </p:spTree>
    <p:extLst>
      <p:ext uri="{BB962C8B-B14F-4D97-AF65-F5344CB8AC3E}">
        <p14:creationId xmlns:p14="http://schemas.microsoft.com/office/powerpoint/2010/main" val="7299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D5A8061-A7DC-A57D-8BCE-A93C6CFAA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21670"/>
              </p:ext>
            </p:extLst>
          </p:nvPr>
        </p:nvGraphicFramePr>
        <p:xfrm>
          <a:off x="806038" y="1307449"/>
          <a:ext cx="7531924" cy="2568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628">
                  <a:extLst>
                    <a:ext uri="{9D8B030D-6E8A-4147-A177-3AD203B41FA5}">
                      <a16:colId xmlns:a16="http://schemas.microsoft.com/office/drawing/2014/main" val="3757071165"/>
                    </a:ext>
                  </a:extLst>
                </a:gridCol>
                <a:gridCol w="2313148">
                  <a:extLst>
                    <a:ext uri="{9D8B030D-6E8A-4147-A177-3AD203B41FA5}">
                      <a16:colId xmlns:a16="http://schemas.microsoft.com/office/drawing/2014/main" val="158143952"/>
                    </a:ext>
                  </a:extLst>
                </a:gridCol>
                <a:gridCol w="2313148">
                  <a:extLst>
                    <a:ext uri="{9D8B030D-6E8A-4147-A177-3AD203B41FA5}">
                      <a16:colId xmlns:a16="http://schemas.microsoft.com/office/drawing/2014/main" val="2525030323"/>
                    </a:ext>
                  </a:extLst>
                </a:gridCol>
              </a:tblGrid>
              <a:tr h="3740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VŠB-TUO/ČVUT</a:t>
                      </a:r>
                    </a:p>
                  </a:txBody>
                  <a:tcPr marL="28155" marR="281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0" marR="375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55" marR="2815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31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  Petr Lepík 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Vladimír Vlček, Ph.D., MBA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 Ing. Ondřej Zavila,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8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 Ing. Jiří Pokorný, Ph.D., MPA,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dr.h.c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 Ing. Vladimír Mózer PhD.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arch. Bc. Petr Hejtmánek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0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Sandra Tesařová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Ing. František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Wald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CSc.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Marek Pokorný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45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 Dr. Ing. Aleš 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Dudáček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Ing. Karol Balog, PhD.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Kamila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Cábová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62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doc. Ing. Petr Kučera 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 Dana 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Chudová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Miroslav Mynarz,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6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 Barbora Martiníková 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Ing. Adam Thomitzek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Pavel Dobeš,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8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 Jakub Škoda MBA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Lukáš Hřebačka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Bohdan Filipi,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55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 Filip Nos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Zdeněk Zrubek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Hana Buba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7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Stanislav Kopecký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Jiří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Weishäupl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Vít Klečka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77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Jiří Hošek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Jakub Baca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Ing. Michal Dostál, Ph.D.</a:t>
                      </a: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09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Jaroslav Řepík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Pavel Raška,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58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Jakuvb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Dlabka,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Michal </a:t>
                      </a:r>
                      <a:r>
                        <a:rPr lang="cs-CZ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Vašínek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Ph.D.</a:t>
                      </a: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812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D67C86-1920-9C09-0219-2CAA1BB0A437}"/>
              </a:ext>
            </a:extLst>
          </p:cNvPr>
          <p:cNvSpPr txBox="1"/>
          <p:nvPr/>
        </p:nvSpPr>
        <p:spPr>
          <a:xfrm>
            <a:off x="279725" y="428836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Řešitelský tým</a:t>
            </a:r>
            <a:endParaRPr lang="ru-RU" sz="28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048" y="482400"/>
            <a:ext cx="28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Řešení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73" y="1290925"/>
            <a:ext cx="78405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mobilní aplikace (dostupnost na místě požárů)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jednoduché uživatelské rozhraní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převod řeči na text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výběr z předdefinovaných položek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cíl – zjednodušení práce v terénu </a:t>
            </a:r>
          </a:p>
        </p:txBody>
      </p:sp>
    </p:spTree>
    <p:extLst>
      <p:ext uri="{BB962C8B-B14F-4D97-AF65-F5344CB8AC3E}">
        <p14:creationId xmlns:p14="http://schemas.microsoft.com/office/powerpoint/2010/main" val="29344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048" y="482400"/>
            <a:ext cx="325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Přístup k řešení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73" y="1290925"/>
            <a:ext cx="7840543" cy="322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b="1" dirty="0">
                <a:ea typeface="Open Sans" charset="0"/>
                <a:cs typeface="Open Sans" charset="0"/>
              </a:rPr>
              <a:t>Efektivní terénní práce: </a:t>
            </a:r>
            <a:r>
              <a:rPr lang="cs-CZ" sz="2300" dirty="0">
                <a:ea typeface="Open Sans" charset="0"/>
                <a:cs typeface="Open Sans" charset="0"/>
              </a:rPr>
              <a:t>Zjednodušení sběru dat přímo na místě požářiště – APLIKACE.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b="1" dirty="0">
                <a:ea typeface="Open Sans" charset="0"/>
                <a:cs typeface="Open Sans" charset="0"/>
              </a:rPr>
              <a:t>Zvýšení komfortu a rychlosti</a:t>
            </a:r>
            <a:r>
              <a:rPr lang="cs-CZ" sz="2300" dirty="0">
                <a:ea typeface="Open Sans" charset="0"/>
                <a:cs typeface="Open Sans" charset="0"/>
              </a:rPr>
              <a:t>: Implementace nástrojů pro automatický převod řeči do textu a základní grafické nástroje.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300" b="1" dirty="0">
                <a:ea typeface="Open Sans" charset="0"/>
                <a:cs typeface="Open Sans" charset="0"/>
              </a:rPr>
              <a:t>Zajištění flexibility a znalostní podpory</a:t>
            </a:r>
            <a:r>
              <a:rPr lang="cs-CZ" sz="2300" dirty="0">
                <a:ea typeface="Open Sans" charset="0"/>
                <a:cs typeface="Open Sans" charset="0"/>
              </a:rPr>
              <a:t>: Možnost rozšíření aplikace o nové kontrolní seznamy a scénáře vyšetřování.</a:t>
            </a:r>
          </a:p>
        </p:txBody>
      </p:sp>
    </p:spTree>
    <p:extLst>
      <p:ext uri="{BB962C8B-B14F-4D97-AF65-F5344CB8AC3E}">
        <p14:creationId xmlns:p14="http://schemas.microsoft.com/office/powerpoint/2010/main" val="8222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048" y="482400"/>
            <a:ext cx="325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Co je SW FING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813" y="1213652"/>
            <a:ext cx="8911187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FING je aplikace vyvinutá pro vyšetřovatele požárů.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Aplikace je současně vyvíjená pro mobilní zařízení s operačním systémem Android.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ČÁSTI APLIKACE 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Záznamový list = poznámkový blok 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Kontrolní seznam scénáře vyšetřování</a:t>
            </a:r>
          </a:p>
          <a:p>
            <a:pPr marL="10287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Nástroj pro tvorbu kontrolního seznamu - rozšiřitelnost aplikace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a typeface="Open Sans" charset="0"/>
                <a:cs typeface="Open Sans" charset="0"/>
              </a:rPr>
              <a:t>Zpřístupnění současných metodických pokynů</a:t>
            </a:r>
          </a:p>
        </p:txBody>
      </p:sp>
    </p:spTree>
    <p:extLst>
      <p:ext uri="{BB962C8B-B14F-4D97-AF65-F5344CB8AC3E}">
        <p14:creationId xmlns:p14="http://schemas.microsoft.com/office/powerpoint/2010/main" val="1268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048" y="482400"/>
            <a:ext cx="325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Záznamový list 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73" y="1290925"/>
            <a:ext cx="804830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Záznamový list, který umožňuje sběr informací na požářišti.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Funkcionalita: Převod řeči do textu pomocí Google </a:t>
            </a:r>
            <a:r>
              <a:rPr lang="cs-CZ" sz="2400" dirty="0" err="1">
                <a:ea typeface="Open Sans" charset="0"/>
                <a:cs typeface="Open Sans" charset="0"/>
              </a:rPr>
              <a:t>Speech</a:t>
            </a:r>
            <a:r>
              <a:rPr lang="cs-CZ" sz="2400" dirty="0">
                <a:ea typeface="Open Sans" charset="0"/>
                <a:cs typeface="Open Sans" charset="0"/>
              </a:rPr>
              <a:t>-to-Text API.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Tvorba jednoduchých nákresů pomocí geometrických tvarů.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Možnost přiložení fotografií a jejich anotace.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Export do formátu DOCX, který lze uložit do svých cloudu nebo zařízení.</a:t>
            </a:r>
          </a:p>
        </p:txBody>
      </p:sp>
    </p:spTree>
    <p:extLst>
      <p:ext uri="{BB962C8B-B14F-4D97-AF65-F5344CB8AC3E}">
        <p14:creationId xmlns:p14="http://schemas.microsoft.com/office/powerpoint/2010/main" val="17611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5D154577-B563-1B5D-CCD4-671A851C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" r="-2" b="20142"/>
          <a:stretch/>
        </p:blipFill>
        <p:spPr>
          <a:xfrm>
            <a:off x="1" y="10"/>
            <a:ext cx="3047695" cy="5143490"/>
          </a:xfrm>
          <a:prstGeom prst="rect">
            <a:avLst/>
          </a:prstGeom>
        </p:spPr>
      </p:pic>
      <p:pic>
        <p:nvPicPr>
          <p:cNvPr id="5" name="Obrázek 4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2672F6D1-AEEA-A9D9-82E7-7A180EA7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19833"/>
          <a:stretch/>
        </p:blipFill>
        <p:spPr>
          <a:xfrm>
            <a:off x="3048153" y="10"/>
            <a:ext cx="3047694" cy="5143490"/>
          </a:xfrm>
          <a:prstGeom prst="rect">
            <a:avLst/>
          </a:prstGeom>
        </p:spPr>
      </p:pic>
      <p:pic>
        <p:nvPicPr>
          <p:cNvPr id="3" name="Obrázek 2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B972B9E3-679F-3A5C-2D87-4C91595D3B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12" r="3" b="12105"/>
          <a:stretch/>
        </p:blipFill>
        <p:spPr>
          <a:xfrm>
            <a:off x="6096305" y="10"/>
            <a:ext cx="3047695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7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958" y="810812"/>
            <a:ext cx="82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Kontrolní seznam scénáře vyšetřování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73" y="1651533"/>
            <a:ext cx="804830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Umožňuje krokově zaznamenávat postupy a důležité úkoly.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Obsahuje číselníky, které usnadňují popis in-</a:t>
            </a:r>
            <a:r>
              <a:rPr lang="cs-CZ" sz="2400" dirty="0" err="1">
                <a:ea typeface="Open Sans" charset="0"/>
                <a:cs typeface="Open Sans" charset="0"/>
              </a:rPr>
              <a:t>situ</a:t>
            </a:r>
            <a:r>
              <a:rPr lang="cs-CZ" sz="2400" dirty="0">
                <a:ea typeface="Open Sans" charset="0"/>
                <a:cs typeface="Open Sans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Vytvořený seznam je integrován do závěrečného záznamového listu.</a:t>
            </a:r>
          </a:p>
        </p:txBody>
      </p:sp>
    </p:spTree>
    <p:extLst>
      <p:ext uri="{BB962C8B-B14F-4D97-AF65-F5344CB8AC3E}">
        <p14:creationId xmlns:p14="http://schemas.microsoft.com/office/powerpoint/2010/main" val="1175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171" y="917736"/>
            <a:ext cx="80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Nástroj pro tvorbu kontrolních seznamů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18" y="1651533"/>
            <a:ext cx="804830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Umožňuje vytvářet nové vyšetřovací  scénáře a případně je upravit podle aktuálních potřeb.</a:t>
            </a:r>
          </a:p>
        </p:txBody>
      </p:sp>
    </p:spTree>
    <p:extLst>
      <p:ext uri="{BB962C8B-B14F-4D97-AF65-F5344CB8AC3E}">
        <p14:creationId xmlns:p14="http://schemas.microsoft.com/office/powerpoint/2010/main" val="18999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E86E97F-3809-FD3D-688F-760445D8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46" b="6042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73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27C36E-05BE-C252-82F4-FCCF3A3C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91"/>
            <a:ext cx="9144000" cy="43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171" y="917736"/>
            <a:ext cx="80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Zpřístupnění metodických pokynů</a:t>
            </a:r>
            <a:endParaRPr lang="ru-RU" sz="36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18" y="1651533"/>
            <a:ext cx="804830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Centralizovaný systém pro přístup k nejnovějším metodikám a směrnicím.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Open Sans" charset="0"/>
                <a:cs typeface="Open Sans" charset="0"/>
              </a:rPr>
              <a:t>Odkazy na Katastr nemovitostí, Rejstřík firem apod.</a:t>
            </a:r>
          </a:p>
        </p:txBody>
      </p:sp>
    </p:spTree>
    <p:extLst>
      <p:ext uri="{BB962C8B-B14F-4D97-AF65-F5344CB8AC3E}">
        <p14:creationId xmlns:p14="http://schemas.microsoft.com/office/powerpoint/2010/main" val="27753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027" y="433982"/>
            <a:ext cx="414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Vybrané výsledky projektu</a:t>
            </a:r>
            <a:endParaRPr lang="ru-RU" sz="28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928884" y="2412416"/>
            <a:ext cx="6410410" cy="582328"/>
            <a:chOff x="818148" y="1745850"/>
            <a:chExt cx="6410410" cy="5823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18148" y="1745850"/>
              <a:ext cx="572703" cy="582328"/>
            </a:xfrm>
            <a:prstGeom prst="roundRect">
              <a:avLst>
                <a:gd name="adj" fmla="val 6583"/>
              </a:avLst>
            </a:prstGeom>
            <a:noFill/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1151" y="1823851"/>
              <a:ext cx="5747407" cy="392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cs-CZ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Metodika pro stanovení zásad a postupů na místě požáru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7971" y="187235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n w="0"/>
                  <a:solidFill>
                    <a:schemeClr val="accent1"/>
                  </a:solidFill>
                  <a:ea typeface="Bebas Neue" charset="0"/>
                  <a:cs typeface="Bebas Neue" charset="0"/>
                </a:rPr>
                <a:t>0</a:t>
              </a:r>
              <a:r>
                <a:rPr lang="cs-CZ" sz="1600" b="1" dirty="0">
                  <a:ln w="0"/>
                  <a:solidFill>
                    <a:schemeClr val="accent1"/>
                  </a:solidFill>
                  <a:ea typeface="Bebas Neue" charset="0"/>
                  <a:cs typeface="Bebas Neue" charset="0"/>
                </a:rPr>
                <a:t>2</a:t>
              </a:r>
              <a:endParaRPr lang="ru-RU" sz="1600" b="1" dirty="0">
                <a:ln w="0"/>
                <a:solidFill>
                  <a:schemeClr val="accent1"/>
                </a:solidFill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3" name="Группа 33">
            <a:extLst>
              <a:ext uri="{FF2B5EF4-FFF2-40B4-BE49-F238E27FC236}">
                <a16:creationId xmlns:a16="http://schemas.microsoft.com/office/drawing/2014/main" id="{C76538F5-EF39-4CAC-B995-2ACA30B8BCA7}"/>
              </a:ext>
            </a:extLst>
          </p:cNvPr>
          <p:cNvGrpSpPr/>
          <p:nvPr/>
        </p:nvGrpSpPr>
        <p:grpSpPr>
          <a:xfrm>
            <a:off x="1068314" y="1929981"/>
            <a:ext cx="5302257" cy="582328"/>
            <a:chOff x="818148" y="1745850"/>
            <a:chExt cx="5302257" cy="582328"/>
          </a:xfrm>
        </p:grpSpPr>
        <p:sp>
          <p:nvSpPr>
            <p:cNvPr id="40" name="Скругленный прямоугольник 6">
              <a:extLst>
                <a:ext uri="{FF2B5EF4-FFF2-40B4-BE49-F238E27FC236}">
                  <a16:creationId xmlns:a16="http://schemas.microsoft.com/office/drawing/2014/main" id="{AC96C31C-20DD-432D-9204-B6A7C755CD1B}"/>
                </a:ext>
              </a:extLst>
            </p:cNvPr>
            <p:cNvSpPr/>
            <p:nvPr/>
          </p:nvSpPr>
          <p:spPr>
            <a:xfrm>
              <a:off x="818148" y="1745850"/>
              <a:ext cx="572703" cy="582328"/>
            </a:xfrm>
            <a:prstGeom prst="roundRect">
              <a:avLst>
                <a:gd name="adj" fmla="val 6583"/>
              </a:avLst>
            </a:prstGeom>
            <a:noFill/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76B5944A-D279-412C-93EB-4389D830547E}"/>
                </a:ext>
              </a:extLst>
            </p:cNvPr>
            <p:cNvSpPr txBox="1"/>
            <p:nvPr/>
          </p:nvSpPr>
          <p:spPr>
            <a:xfrm>
              <a:off x="1480673" y="1817825"/>
              <a:ext cx="4639732" cy="392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cs-CZ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Metodika pro zajištění efektivního procesu ZPP </a:t>
              </a: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FFB45103-0F2C-4981-813F-66D975EE7145}"/>
                </a:ext>
              </a:extLst>
            </p:cNvPr>
            <p:cNvSpPr txBox="1"/>
            <p:nvPr/>
          </p:nvSpPr>
          <p:spPr>
            <a:xfrm>
              <a:off x="907970" y="187235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n w="0"/>
                  <a:solidFill>
                    <a:schemeClr val="accent1"/>
                  </a:solidFill>
                  <a:ea typeface="Bebas Neue" charset="0"/>
                  <a:cs typeface="Bebas Neue" charset="0"/>
                </a:rPr>
                <a:t>01</a:t>
              </a:r>
              <a:endParaRPr lang="ru-RU" sz="1600" b="1" dirty="0">
                <a:ln w="0"/>
                <a:solidFill>
                  <a:schemeClr val="accent1"/>
                </a:solidFill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43" name="Группа 33">
            <a:extLst>
              <a:ext uri="{FF2B5EF4-FFF2-40B4-BE49-F238E27FC236}">
                <a16:creationId xmlns:a16="http://schemas.microsoft.com/office/drawing/2014/main" id="{A65967C7-B006-4883-A24F-F4DE1E174728}"/>
              </a:ext>
            </a:extLst>
          </p:cNvPr>
          <p:cNvGrpSpPr/>
          <p:nvPr/>
        </p:nvGrpSpPr>
        <p:grpSpPr>
          <a:xfrm>
            <a:off x="2769525" y="2877473"/>
            <a:ext cx="2230594" cy="582328"/>
            <a:chOff x="818148" y="1745850"/>
            <a:chExt cx="2230594" cy="582328"/>
          </a:xfrm>
        </p:grpSpPr>
        <p:sp>
          <p:nvSpPr>
            <p:cNvPr id="44" name="Скругленный прямоугольник 6">
              <a:extLst>
                <a:ext uri="{FF2B5EF4-FFF2-40B4-BE49-F238E27FC236}">
                  <a16:creationId xmlns:a16="http://schemas.microsoft.com/office/drawing/2014/main" id="{764799F5-4745-4477-841E-E04E2B16BCE4}"/>
                </a:ext>
              </a:extLst>
            </p:cNvPr>
            <p:cNvSpPr/>
            <p:nvPr/>
          </p:nvSpPr>
          <p:spPr>
            <a:xfrm>
              <a:off x="818148" y="1745850"/>
              <a:ext cx="572703" cy="582328"/>
            </a:xfrm>
            <a:prstGeom prst="roundRect">
              <a:avLst>
                <a:gd name="adj" fmla="val 6583"/>
              </a:avLst>
            </a:prstGeom>
            <a:noFill/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A30A3061-1275-48EE-BD25-448CBC014335}"/>
                </a:ext>
              </a:extLst>
            </p:cNvPr>
            <p:cNvSpPr txBox="1"/>
            <p:nvPr/>
          </p:nvSpPr>
          <p:spPr>
            <a:xfrm>
              <a:off x="1454203" y="1807575"/>
              <a:ext cx="1594539" cy="392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cs-CZ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Software FING.</a:t>
              </a:r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35F7CC38-E5DE-4B85-9347-725F7136C3CD}"/>
                </a:ext>
              </a:extLst>
            </p:cNvPr>
            <p:cNvSpPr txBox="1"/>
            <p:nvPr/>
          </p:nvSpPr>
          <p:spPr>
            <a:xfrm>
              <a:off x="907971" y="187235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n w="0"/>
                  <a:solidFill>
                    <a:schemeClr val="accent1"/>
                  </a:solidFill>
                  <a:ea typeface="Bebas Neue" charset="0"/>
                  <a:cs typeface="Bebas Neue" charset="0"/>
                </a:rPr>
                <a:t>0</a:t>
              </a:r>
              <a:r>
                <a:rPr lang="cs-CZ" sz="1600" b="1" dirty="0">
                  <a:ln w="0"/>
                  <a:solidFill>
                    <a:schemeClr val="accent1"/>
                  </a:solidFill>
                  <a:ea typeface="Bebas Neue" charset="0"/>
                  <a:cs typeface="Bebas Neue" charset="0"/>
                </a:rPr>
                <a:t>3</a:t>
              </a:r>
              <a:endParaRPr lang="ru-RU" sz="1600" b="1" dirty="0">
                <a:ln w="0"/>
                <a:solidFill>
                  <a:schemeClr val="accent1"/>
                </a:solidFill>
                <a:ea typeface="Bebas Neue" charset="0"/>
                <a:cs typeface="Bebas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1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6845027-274F-4C8F-9872-BC0D53B437AA}"/>
              </a:ext>
            </a:extLst>
          </p:cNvPr>
          <p:cNvSpPr/>
          <p:nvPr/>
        </p:nvSpPr>
        <p:spPr>
          <a:xfrm>
            <a:off x="2051121" y="1147397"/>
            <a:ext cx="5041760" cy="28487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A8091C-A99E-453F-A5F4-2A13E63A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01897" y="1499784"/>
            <a:ext cx="4381759" cy="2143932"/>
          </a:xfrm>
          <a:prstGeom prst="rect">
            <a:avLst/>
          </a:prstGeom>
        </p:spPr>
      </p:pic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3F103E41-D04F-4A89-8AB0-7AB521A574B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901480" y="3748209"/>
                </a:moveTo>
                <a:lnTo>
                  <a:pt x="3951486" y="3748209"/>
                </a:lnTo>
                <a:cubicBezTo>
                  <a:pt x="3963690" y="3748209"/>
                  <a:pt x="3975522" y="3749028"/>
                  <a:pt x="3986982" y="3750665"/>
                </a:cubicBezTo>
                <a:cubicBezTo>
                  <a:pt x="3998442" y="3752302"/>
                  <a:pt x="4009381" y="3756246"/>
                  <a:pt x="4019799" y="3762497"/>
                </a:cubicBezTo>
                <a:cubicBezTo>
                  <a:pt x="4030217" y="3768747"/>
                  <a:pt x="4038997" y="3778421"/>
                  <a:pt x="4046141" y="3791518"/>
                </a:cubicBezTo>
                <a:cubicBezTo>
                  <a:pt x="4053285" y="3804615"/>
                  <a:pt x="4056857" y="3821284"/>
                  <a:pt x="4056857" y="3841524"/>
                </a:cubicBezTo>
                <a:cubicBezTo>
                  <a:pt x="4056857" y="3856407"/>
                  <a:pt x="4054773" y="3870174"/>
                  <a:pt x="4050606" y="3882824"/>
                </a:cubicBezTo>
                <a:cubicBezTo>
                  <a:pt x="4046439" y="3895475"/>
                  <a:pt x="4040337" y="3906339"/>
                  <a:pt x="4032300" y="3915418"/>
                </a:cubicBezTo>
                <a:cubicBezTo>
                  <a:pt x="4024263" y="3924496"/>
                  <a:pt x="4013920" y="3931565"/>
                  <a:pt x="4001269" y="3936626"/>
                </a:cubicBezTo>
                <a:cubicBezTo>
                  <a:pt x="3988619" y="3941686"/>
                  <a:pt x="3972918" y="3944216"/>
                  <a:pt x="3954165" y="3944216"/>
                </a:cubicBezTo>
                <a:lnTo>
                  <a:pt x="3901480" y="3944216"/>
                </a:lnTo>
                <a:close/>
                <a:moveTo>
                  <a:pt x="6035080" y="3747316"/>
                </a:moveTo>
                <a:lnTo>
                  <a:pt x="6087765" y="3747316"/>
                </a:lnTo>
                <a:cubicBezTo>
                  <a:pt x="6101160" y="3747316"/>
                  <a:pt x="6111652" y="3747763"/>
                  <a:pt x="6119242" y="3748656"/>
                </a:cubicBezTo>
                <a:cubicBezTo>
                  <a:pt x="6126833" y="3749549"/>
                  <a:pt x="6133604" y="3750739"/>
                  <a:pt x="6139557" y="3752228"/>
                </a:cubicBezTo>
                <a:cubicBezTo>
                  <a:pt x="6159203" y="3757585"/>
                  <a:pt x="6173341" y="3766813"/>
                  <a:pt x="6181973" y="3779910"/>
                </a:cubicBezTo>
                <a:cubicBezTo>
                  <a:pt x="6190606" y="3793006"/>
                  <a:pt x="6194922" y="3809080"/>
                  <a:pt x="6194922" y="3828130"/>
                </a:cubicBezTo>
                <a:cubicBezTo>
                  <a:pt x="6194922" y="3840631"/>
                  <a:pt x="6192838" y="3851942"/>
                  <a:pt x="6188671" y="3862063"/>
                </a:cubicBezTo>
                <a:cubicBezTo>
                  <a:pt x="6184504" y="3872183"/>
                  <a:pt x="6178253" y="3880889"/>
                  <a:pt x="6169918" y="3888182"/>
                </a:cubicBezTo>
                <a:cubicBezTo>
                  <a:pt x="6161584" y="3895475"/>
                  <a:pt x="6151166" y="3901130"/>
                  <a:pt x="6138665" y="3905148"/>
                </a:cubicBezTo>
                <a:cubicBezTo>
                  <a:pt x="6126163" y="3909167"/>
                  <a:pt x="6111578" y="3911176"/>
                  <a:pt x="6094909" y="3911176"/>
                </a:cubicBezTo>
                <a:lnTo>
                  <a:pt x="6035080" y="3911176"/>
                </a:lnTo>
                <a:close/>
                <a:moveTo>
                  <a:pt x="7279879" y="3743744"/>
                </a:moveTo>
                <a:cubicBezTo>
                  <a:pt x="7308454" y="3743744"/>
                  <a:pt x="7332266" y="3748581"/>
                  <a:pt x="7351316" y="3758255"/>
                </a:cubicBezTo>
                <a:cubicBezTo>
                  <a:pt x="7370366" y="3767929"/>
                  <a:pt x="7385621" y="3781621"/>
                  <a:pt x="7397081" y="3799332"/>
                </a:cubicBezTo>
                <a:cubicBezTo>
                  <a:pt x="7408540" y="3817042"/>
                  <a:pt x="7416652" y="3838325"/>
                  <a:pt x="7421414" y="3863179"/>
                </a:cubicBezTo>
                <a:cubicBezTo>
                  <a:pt x="7426177" y="3888033"/>
                  <a:pt x="7428558" y="3915641"/>
                  <a:pt x="7428558" y="3946002"/>
                </a:cubicBezTo>
                <a:cubicBezTo>
                  <a:pt x="7428558" y="3973684"/>
                  <a:pt x="7426102" y="3999803"/>
                  <a:pt x="7421191" y="4024360"/>
                </a:cubicBezTo>
                <a:cubicBezTo>
                  <a:pt x="7416280" y="4048916"/>
                  <a:pt x="7407871" y="4070422"/>
                  <a:pt x="7395965" y="4088877"/>
                </a:cubicBezTo>
                <a:cubicBezTo>
                  <a:pt x="7384058" y="4107331"/>
                  <a:pt x="7368431" y="4121917"/>
                  <a:pt x="7349084" y="4132632"/>
                </a:cubicBezTo>
                <a:cubicBezTo>
                  <a:pt x="7329736" y="4143348"/>
                  <a:pt x="7305626" y="4148706"/>
                  <a:pt x="7276753" y="4148706"/>
                </a:cubicBezTo>
                <a:cubicBezTo>
                  <a:pt x="7247881" y="4148706"/>
                  <a:pt x="7223919" y="4144018"/>
                  <a:pt x="7204869" y="4134641"/>
                </a:cubicBezTo>
                <a:cubicBezTo>
                  <a:pt x="7185819" y="4125265"/>
                  <a:pt x="7170639" y="4111647"/>
                  <a:pt x="7159328" y="4093788"/>
                </a:cubicBezTo>
                <a:cubicBezTo>
                  <a:pt x="7148017" y="4075929"/>
                  <a:pt x="7139980" y="4054423"/>
                  <a:pt x="7135218" y="4029271"/>
                </a:cubicBezTo>
                <a:cubicBezTo>
                  <a:pt x="7130455" y="4004119"/>
                  <a:pt x="7128074" y="3975767"/>
                  <a:pt x="7128074" y="3944216"/>
                </a:cubicBezTo>
                <a:cubicBezTo>
                  <a:pt x="7128074" y="3917129"/>
                  <a:pt x="7130530" y="3891456"/>
                  <a:pt x="7135441" y="3867197"/>
                </a:cubicBezTo>
                <a:cubicBezTo>
                  <a:pt x="7140352" y="3842938"/>
                  <a:pt x="7148761" y="3821730"/>
                  <a:pt x="7160667" y="3803573"/>
                </a:cubicBezTo>
                <a:cubicBezTo>
                  <a:pt x="7172573" y="3785416"/>
                  <a:pt x="7188200" y="3770905"/>
                  <a:pt x="7207548" y="3760041"/>
                </a:cubicBezTo>
                <a:cubicBezTo>
                  <a:pt x="7226896" y="3749177"/>
                  <a:pt x="7251006" y="3743744"/>
                  <a:pt x="7279879" y="3743744"/>
                </a:cubicBezTo>
                <a:close/>
                <a:moveTo>
                  <a:pt x="5546328" y="3743744"/>
                </a:moveTo>
                <a:cubicBezTo>
                  <a:pt x="5574904" y="3743744"/>
                  <a:pt x="5598716" y="3748581"/>
                  <a:pt x="5617766" y="3758255"/>
                </a:cubicBezTo>
                <a:cubicBezTo>
                  <a:pt x="5636816" y="3767929"/>
                  <a:pt x="5652071" y="3781621"/>
                  <a:pt x="5663531" y="3799332"/>
                </a:cubicBezTo>
                <a:cubicBezTo>
                  <a:pt x="5674991" y="3817042"/>
                  <a:pt x="5683101" y="3838325"/>
                  <a:pt x="5687864" y="3863179"/>
                </a:cubicBezTo>
                <a:cubicBezTo>
                  <a:pt x="5692627" y="3888033"/>
                  <a:pt x="5695008" y="3915641"/>
                  <a:pt x="5695008" y="3946002"/>
                </a:cubicBezTo>
                <a:cubicBezTo>
                  <a:pt x="5695008" y="3973684"/>
                  <a:pt x="5692552" y="3999803"/>
                  <a:pt x="5687641" y="4024360"/>
                </a:cubicBezTo>
                <a:cubicBezTo>
                  <a:pt x="5682730" y="4048916"/>
                  <a:pt x="5674321" y="4070422"/>
                  <a:pt x="5662415" y="4088877"/>
                </a:cubicBezTo>
                <a:cubicBezTo>
                  <a:pt x="5650508" y="4107331"/>
                  <a:pt x="5634881" y="4121917"/>
                  <a:pt x="5615533" y="4132632"/>
                </a:cubicBezTo>
                <a:cubicBezTo>
                  <a:pt x="5596186" y="4143348"/>
                  <a:pt x="5572076" y="4148706"/>
                  <a:pt x="5543203" y="4148706"/>
                </a:cubicBezTo>
                <a:cubicBezTo>
                  <a:pt x="5514330" y="4148706"/>
                  <a:pt x="5490369" y="4144018"/>
                  <a:pt x="5471319" y="4134641"/>
                </a:cubicBezTo>
                <a:cubicBezTo>
                  <a:pt x="5452269" y="4125265"/>
                  <a:pt x="5437088" y="4111647"/>
                  <a:pt x="5425777" y="4093788"/>
                </a:cubicBezTo>
                <a:cubicBezTo>
                  <a:pt x="5414467" y="4075929"/>
                  <a:pt x="5406430" y="4054423"/>
                  <a:pt x="5401667" y="4029271"/>
                </a:cubicBezTo>
                <a:cubicBezTo>
                  <a:pt x="5396905" y="4004119"/>
                  <a:pt x="5394524" y="3975767"/>
                  <a:pt x="5394524" y="3944216"/>
                </a:cubicBezTo>
                <a:cubicBezTo>
                  <a:pt x="5394524" y="3917129"/>
                  <a:pt x="5396980" y="3891456"/>
                  <a:pt x="5401891" y="3867197"/>
                </a:cubicBezTo>
                <a:cubicBezTo>
                  <a:pt x="5406802" y="3842938"/>
                  <a:pt x="5415211" y="3821730"/>
                  <a:pt x="5427117" y="3803573"/>
                </a:cubicBezTo>
                <a:cubicBezTo>
                  <a:pt x="5439023" y="3785416"/>
                  <a:pt x="5454650" y="3770905"/>
                  <a:pt x="5473998" y="3760041"/>
                </a:cubicBezTo>
                <a:cubicBezTo>
                  <a:pt x="5493345" y="3749177"/>
                  <a:pt x="5517456" y="3743744"/>
                  <a:pt x="5546328" y="3743744"/>
                </a:cubicBezTo>
                <a:close/>
                <a:moveTo>
                  <a:pt x="4517628" y="3743744"/>
                </a:moveTo>
                <a:cubicBezTo>
                  <a:pt x="4546203" y="3743744"/>
                  <a:pt x="4570016" y="3748581"/>
                  <a:pt x="4589066" y="3758255"/>
                </a:cubicBezTo>
                <a:cubicBezTo>
                  <a:pt x="4608117" y="3767929"/>
                  <a:pt x="4623371" y="3781621"/>
                  <a:pt x="4634831" y="3799332"/>
                </a:cubicBezTo>
                <a:cubicBezTo>
                  <a:pt x="4646290" y="3817042"/>
                  <a:pt x="4654401" y="3838325"/>
                  <a:pt x="4659164" y="3863179"/>
                </a:cubicBezTo>
                <a:cubicBezTo>
                  <a:pt x="4663927" y="3888033"/>
                  <a:pt x="4666308" y="3915641"/>
                  <a:pt x="4666308" y="3946002"/>
                </a:cubicBezTo>
                <a:cubicBezTo>
                  <a:pt x="4666308" y="3973684"/>
                  <a:pt x="4663852" y="3999803"/>
                  <a:pt x="4658941" y="4024360"/>
                </a:cubicBezTo>
                <a:cubicBezTo>
                  <a:pt x="4654029" y="4048916"/>
                  <a:pt x="4645621" y="4070422"/>
                  <a:pt x="4633715" y="4088877"/>
                </a:cubicBezTo>
                <a:cubicBezTo>
                  <a:pt x="4621808" y="4107331"/>
                  <a:pt x="4606181" y="4121917"/>
                  <a:pt x="4586834" y="4132632"/>
                </a:cubicBezTo>
                <a:cubicBezTo>
                  <a:pt x="4567486" y="4143348"/>
                  <a:pt x="4543376" y="4148706"/>
                  <a:pt x="4514503" y="4148706"/>
                </a:cubicBezTo>
                <a:cubicBezTo>
                  <a:pt x="4485631" y="4148706"/>
                  <a:pt x="4461669" y="4144018"/>
                  <a:pt x="4442620" y="4134641"/>
                </a:cubicBezTo>
                <a:cubicBezTo>
                  <a:pt x="4423569" y="4125265"/>
                  <a:pt x="4408389" y="4111647"/>
                  <a:pt x="4397078" y="4093788"/>
                </a:cubicBezTo>
                <a:cubicBezTo>
                  <a:pt x="4385767" y="4075929"/>
                  <a:pt x="4377730" y="4054423"/>
                  <a:pt x="4372968" y="4029271"/>
                </a:cubicBezTo>
                <a:cubicBezTo>
                  <a:pt x="4368205" y="4004119"/>
                  <a:pt x="4365824" y="3975767"/>
                  <a:pt x="4365824" y="3944216"/>
                </a:cubicBezTo>
                <a:cubicBezTo>
                  <a:pt x="4365824" y="3917129"/>
                  <a:pt x="4368279" y="3891456"/>
                  <a:pt x="4373191" y="3867197"/>
                </a:cubicBezTo>
                <a:cubicBezTo>
                  <a:pt x="4378102" y="3842938"/>
                  <a:pt x="4386511" y="3821730"/>
                  <a:pt x="4398417" y="3803573"/>
                </a:cubicBezTo>
                <a:cubicBezTo>
                  <a:pt x="4410323" y="3785416"/>
                  <a:pt x="4425950" y="3770905"/>
                  <a:pt x="4445298" y="3760041"/>
                </a:cubicBezTo>
                <a:cubicBezTo>
                  <a:pt x="4464646" y="3749177"/>
                  <a:pt x="4488756" y="3743744"/>
                  <a:pt x="4517628" y="3743744"/>
                </a:cubicBezTo>
                <a:close/>
                <a:moveTo>
                  <a:pt x="8030121" y="3657573"/>
                </a:moveTo>
                <a:cubicBezTo>
                  <a:pt x="8027145" y="3657573"/>
                  <a:pt x="8024615" y="3658391"/>
                  <a:pt x="8022531" y="3660029"/>
                </a:cubicBezTo>
                <a:cubicBezTo>
                  <a:pt x="8020447" y="3661666"/>
                  <a:pt x="8018661" y="3664345"/>
                  <a:pt x="8017173" y="3668065"/>
                </a:cubicBezTo>
                <a:cubicBezTo>
                  <a:pt x="8015685" y="3671786"/>
                  <a:pt x="8014569" y="3676772"/>
                  <a:pt x="8013824" y="3683022"/>
                </a:cubicBezTo>
                <a:cubicBezTo>
                  <a:pt x="8013080" y="3689273"/>
                  <a:pt x="8012708" y="3696863"/>
                  <a:pt x="8012708" y="3705793"/>
                </a:cubicBezTo>
                <a:cubicBezTo>
                  <a:pt x="8012708" y="3714425"/>
                  <a:pt x="8013080" y="3721792"/>
                  <a:pt x="8013824" y="3727894"/>
                </a:cubicBezTo>
                <a:cubicBezTo>
                  <a:pt x="8014569" y="3733996"/>
                  <a:pt x="8015685" y="3738907"/>
                  <a:pt x="8017173" y="3742628"/>
                </a:cubicBezTo>
                <a:cubicBezTo>
                  <a:pt x="8018661" y="3746349"/>
                  <a:pt x="8020447" y="3749102"/>
                  <a:pt x="8022531" y="3750888"/>
                </a:cubicBezTo>
                <a:cubicBezTo>
                  <a:pt x="8024615" y="3752674"/>
                  <a:pt x="8027145" y="3753567"/>
                  <a:pt x="8030121" y="3753567"/>
                </a:cubicBezTo>
                <a:lnTo>
                  <a:pt x="8174782" y="3753567"/>
                </a:lnTo>
                <a:lnTo>
                  <a:pt x="8174782" y="4219250"/>
                </a:lnTo>
                <a:cubicBezTo>
                  <a:pt x="8174782" y="4222227"/>
                  <a:pt x="8175749" y="4224906"/>
                  <a:pt x="8177684" y="4227287"/>
                </a:cubicBezTo>
                <a:cubicBezTo>
                  <a:pt x="8179619" y="4229668"/>
                  <a:pt x="8182819" y="4231603"/>
                  <a:pt x="8187284" y="4233091"/>
                </a:cubicBezTo>
                <a:cubicBezTo>
                  <a:pt x="8191748" y="4234579"/>
                  <a:pt x="8197776" y="4235770"/>
                  <a:pt x="8205366" y="4236663"/>
                </a:cubicBezTo>
                <a:cubicBezTo>
                  <a:pt x="8212956" y="4237556"/>
                  <a:pt x="8222407" y="4238002"/>
                  <a:pt x="8233718" y="4238002"/>
                </a:cubicBezTo>
                <a:cubicBezTo>
                  <a:pt x="8245029" y="4238002"/>
                  <a:pt x="8254480" y="4237556"/>
                  <a:pt x="8262070" y="4236663"/>
                </a:cubicBezTo>
                <a:cubicBezTo>
                  <a:pt x="8269660" y="4235770"/>
                  <a:pt x="8275688" y="4234579"/>
                  <a:pt x="8280152" y="4233091"/>
                </a:cubicBezTo>
                <a:cubicBezTo>
                  <a:pt x="8284617" y="4231603"/>
                  <a:pt x="8287817" y="4229668"/>
                  <a:pt x="8289752" y="4227287"/>
                </a:cubicBezTo>
                <a:cubicBezTo>
                  <a:pt x="8291687" y="4224906"/>
                  <a:pt x="8292654" y="4222227"/>
                  <a:pt x="8292654" y="4219250"/>
                </a:cubicBezTo>
                <a:lnTo>
                  <a:pt x="8292654" y="3753567"/>
                </a:lnTo>
                <a:lnTo>
                  <a:pt x="8437314" y="3753567"/>
                </a:lnTo>
                <a:cubicBezTo>
                  <a:pt x="8439994" y="3753567"/>
                  <a:pt x="8442449" y="3752674"/>
                  <a:pt x="8444682" y="3750888"/>
                </a:cubicBezTo>
                <a:cubicBezTo>
                  <a:pt x="8446914" y="3749102"/>
                  <a:pt x="8448774" y="3746349"/>
                  <a:pt x="8450262" y="3742628"/>
                </a:cubicBezTo>
                <a:cubicBezTo>
                  <a:pt x="8451751" y="3738907"/>
                  <a:pt x="8452867" y="3733996"/>
                  <a:pt x="8453612" y="3727894"/>
                </a:cubicBezTo>
                <a:cubicBezTo>
                  <a:pt x="8454356" y="3721792"/>
                  <a:pt x="8454728" y="3714425"/>
                  <a:pt x="8454728" y="3705793"/>
                </a:cubicBezTo>
                <a:cubicBezTo>
                  <a:pt x="8454728" y="3696863"/>
                  <a:pt x="8454356" y="3689273"/>
                  <a:pt x="8453612" y="3683022"/>
                </a:cubicBezTo>
                <a:cubicBezTo>
                  <a:pt x="8452867" y="3676772"/>
                  <a:pt x="8451751" y="3671786"/>
                  <a:pt x="8450262" y="3668065"/>
                </a:cubicBezTo>
                <a:cubicBezTo>
                  <a:pt x="8448774" y="3664345"/>
                  <a:pt x="8446914" y="3661666"/>
                  <a:pt x="8444682" y="3660029"/>
                </a:cubicBezTo>
                <a:cubicBezTo>
                  <a:pt x="8442449" y="3658391"/>
                  <a:pt x="8439994" y="3657573"/>
                  <a:pt x="8437314" y="3657573"/>
                </a:cubicBezTo>
                <a:close/>
                <a:moveTo>
                  <a:pt x="5952481" y="3657573"/>
                </a:moveTo>
                <a:cubicBezTo>
                  <a:pt x="5942658" y="3657573"/>
                  <a:pt x="5934398" y="3660475"/>
                  <a:pt x="5927701" y="3666279"/>
                </a:cubicBezTo>
                <a:cubicBezTo>
                  <a:pt x="5921003" y="3672084"/>
                  <a:pt x="5917655" y="3681534"/>
                  <a:pt x="5917655" y="3694631"/>
                </a:cubicBezTo>
                <a:lnTo>
                  <a:pt x="5917655" y="4219250"/>
                </a:lnTo>
                <a:cubicBezTo>
                  <a:pt x="5917655" y="4222227"/>
                  <a:pt x="5918548" y="4224906"/>
                  <a:pt x="5920334" y="4227287"/>
                </a:cubicBezTo>
                <a:cubicBezTo>
                  <a:pt x="5922120" y="4229668"/>
                  <a:pt x="5925245" y="4231603"/>
                  <a:pt x="5929710" y="4233091"/>
                </a:cubicBezTo>
                <a:cubicBezTo>
                  <a:pt x="5934175" y="4234579"/>
                  <a:pt x="5940202" y="4235770"/>
                  <a:pt x="5947792" y="4236663"/>
                </a:cubicBezTo>
                <a:cubicBezTo>
                  <a:pt x="5955383" y="4237556"/>
                  <a:pt x="5964833" y="4238002"/>
                  <a:pt x="5976144" y="4238002"/>
                </a:cubicBezTo>
                <a:cubicBezTo>
                  <a:pt x="5987753" y="4238002"/>
                  <a:pt x="5997278" y="4237556"/>
                  <a:pt x="6004719" y="4236663"/>
                </a:cubicBezTo>
                <a:cubicBezTo>
                  <a:pt x="6012161" y="4235770"/>
                  <a:pt x="6018114" y="4234579"/>
                  <a:pt x="6022579" y="4233091"/>
                </a:cubicBezTo>
                <a:cubicBezTo>
                  <a:pt x="6027044" y="4231603"/>
                  <a:pt x="6030243" y="4229668"/>
                  <a:pt x="6032178" y="4227287"/>
                </a:cubicBezTo>
                <a:cubicBezTo>
                  <a:pt x="6034113" y="4224906"/>
                  <a:pt x="6035080" y="4222227"/>
                  <a:pt x="6035080" y="4219250"/>
                </a:cubicBezTo>
                <a:lnTo>
                  <a:pt x="6035080" y="3999133"/>
                </a:lnTo>
                <a:lnTo>
                  <a:pt x="6071692" y="3999133"/>
                </a:lnTo>
                <a:cubicBezTo>
                  <a:pt x="6084193" y="3999133"/>
                  <a:pt x="6095207" y="4001068"/>
                  <a:pt x="6104732" y="4004938"/>
                </a:cubicBezTo>
                <a:cubicBezTo>
                  <a:pt x="6114257" y="4008807"/>
                  <a:pt x="6122665" y="4014537"/>
                  <a:pt x="6129958" y="4022127"/>
                </a:cubicBezTo>
                <a:cubicBezTo>
                  <a:pt x="6137251" y="4029718"/>
                  <a:pt x="6143873" y="4039168"/>
                  <a:pt x="6149827" y="4050479"/>
                </a:cubicBezTo>
                <a:cubicBezTo>
                  <a:pt x="6155780" y="4061790"/>
                  <a:pt x="6161882" y="4074738"/>
                  <a:pt x="6168132" y="4089323"/>
                </a:cubicBezTo>
                <a:lnTo>
                  <a:pt x="6219925" y="4218357"/>
                </a:lnTo>
                <a:cubicBezTo>
                  <a:pt x="6221115" y="4221929"/>
                  <a:pt x="6222604" y="4224980"/>
                  <a:pt x="6224390" y="4227510"/>
                </a:cubicBezTo>
                <a:cubicBezTo>
                  <a:pt x="6226175" y="4230040"/>
                  <a:pt x="6229226" y="4232124"/>
                  <a:pt x="6233542" y="4233761"/>
                </a:cubicBezTo>
                <a:cubicBezTo>
                  <a:pt x="6237858" y="4235398"/>
                  <a:pt x="6243737" y="4236514"/>
                  <a:pt x="6251179" y="4237110"/>
                </a:cubicBezTo>
                <a:cubicBezTo>
                  <a:pt x="6258620" y="4237705"/>
                  <a:pt x="6268591" y="4238002"/>
                  <a:pt x="6281093" y="4238002"/>
                </a:cubicBezTo>
                <a:cubicBezTo>
                  <a:pt x="6295976" y="4238002"/>
                  <a:pt x="6307733" y="4237705"/>
                  <a:pt x="6316365" y="4237110"/>
                </a:cubicBezTo>
                <a:cubicBezTo>
                  <a:pt x="6324997" y="4236514"/>
                  <a:pt x="6331546" y="4235472"/>
                  <a:pt x="6336011" y="4233984"/>
                </a:cubicBezTo>
                <a:cubicBezTo>
                  <a:pt x="6340475" y="4232496"/>
                  <a:pt x="6343303" y="4230635"/>
                  <a:pt x="6344494" y="4228403"/>
                </a:cubicBezTo>
                <a:cubicBezTo>
                  <a:pt x="6345684" y="4226171"/>
                  <a:pt x="6346280" y="4223417"/>
                  <a:pt x="6346280" y="4220143"/>
                </a:cubicBezTo>
                <a:cubicBezTo>
                  <a:pt x="6346280" y="4217167"/>
                  <a:pt x="6345536" y="4213074"/>
                  <a:pt x="6344047" y="4207865"/>
                </a:cubicBezTo>
                <a:cubicBezTo>
                  <a:pt x="6342559" y="4202656"/>
                  <a:pt x="6339582" y="4194396"/>
                  <a:pt x="6335118" y="4183085"/>
                </a:cubicBezTo>
                <a:lnTo>
                  <a:pt x="6286451" y="4069231"/>
                </a:lnTo>
                <a:cubicBezTo>
                  <a:pt x="6280795" y="4055539"/>
                  <a:pt x="6274991" y="4043261"/>
                  <a:pt x="6269038" y="4032396"/>
                </a:cubicBezTo>
                <a:cubicBezTo>
                  <a:pt x="6263085" y="4021532"/>
                  <a:pt x="6256760" y="4011858"/>
                  <a:pt x="6250062" y="4003375"/>
                </a:cubicBezTo>
                <a:cubicBezTo>
                  <a:pt x="6243365" y="3994892"/>
                  <a:pt x="6236221" y="3987674"/>
                  <a:pt x="6228631" y="3981721"/>
                </a:cubicBezTo>
                <a:cubicBezTo>
                  <a:pt x="6221041" y="3975767"/>
                  <a:pt x="6212930" y="3970707"/>
                  <a:pt x="6204298" y="3966540"/>
                </a:cubicBezTo>
                <a:cubicBezTo>
                  <a:pt x="6222157" y="3960885"/>
                  <a:pt x="6238082" y="3953443"/>
                  <a:pt x="6252072" y="3944216"/>
                </a:cubicBezTo>
                <a:cubicBezTo>
                  <a:pt x="6266061" y="3934988"/>
                  <a:pt x="6277819" y="3924124"/>
                  <a:pt x="6287344" y="3911622"/>
                </a:cubicBezTo>
                <a:cubicBezTo>
                  <a:pt x="6296869" y="3899121"/>
                  <a:pt x="6304087" y="3884908"/>
                  <a:pt x="6308998" y="3868983"/>
                </a:cubicBezTo>
                <a:cubicBezTo>
                  <a:pt x="6313910" y="3853059"/>
                  <a:pt x="6316365" y="3835422"/>
                  <a:pt x="6316365" y="3816075"/>
                </a:cubicBezTo>
                <a:cubicBezTo>
                  <a:pt x="6316365" y="3793155"/>
                  <a:pt x="6312942" y="3772840"/>
                  <a:pt x="6306096" y="3755130"/>
                </a:cubicBezTo>
                <a:cubicBezTo>
                  <a:pt x="6299250" y="3737419"/>
                  <a:pt x="6289353" y="3722090"/>
                  <a:pt x="6276405" y="3709142"/>
                </a:cubicBezTo>
                <a:cubicBezTo>
                  <a:pt x="6263457" y="3696194"/>
                  <a:pt x="6247681" y="3685701"/>
                  <a:pt x="6229078" y="3677665"/>
                </a:cubicBezTo>
                <a:cubicBezTo>
                  <a:pt x="6210474" y="3669628"/>
                  <a:pt x="6189564" y="3663972"/>
                  <a:pt x="6166347" y="3660698"/>
                </a:cubicBezTo>
                <a:cubicBezTo>
                  <a:pt x="6158310" y="3659805"/>
                  <a:pt x="6149380" y="3659061"/>
                  <a:pt x="6139557" y="3658466"/>
                </a:cubicBezTo>
                <a:cubicBezTo>
                  <a:pt x="6129735" y="3657871"/>
                  <a:pt x="6117233" y="3657573"/>
                  <a:pt x="6102053" y="3657573"/>
                </a:cubicBezTo>
                <a:close/>
                <a:moveTo>
                  <a:pt x="4856957" y="3657573"/>
                </a:moveTo>
                <a:cubicBezTo>
                  <a:pt x="4853385" y="3657573"/>
                  <a:pt x="4850334" y="3658317"/>
                  <a:pt x="4847804" y="3659805"/>
                </a:cubicBezTo>
                <a:cubicBezTo>
                  <a:pt x="4845274" y="3661294"/>
                  <a:pt x="4843190" y="3663898"/>
                  <a:pt x="4841553" y="3667619"/>
                </a:cubicBezTo>
                <a:cubicBezTo>
                  <a:pt x="4839916" y="3671339"/>
                  <a:pt x="4838725" y="3676251"/>
                  <a:pt x="4837981" y="3682353"/>
                </a:cubicBezTo>
                <a:cubicBezTo>
                  <a:pt x="4837238" y="3688455"/>
                  <a:pt x="4836865" y="3695971"/>
                  <a:pt x="4836865" y="3704900"/>
                </a:cubicBezTo>
                <a:cubicBezTo>
                  <a:pt x="4836865" y="3713235"/>
                  <a:pt x="4837238" y="3720378"/>
                  <a:pt x="4837981" y="3726331"/>
                </a:cubicBezTo>
                <a:cubicBezTo>
                  <a:pt x="4838725" y="3732285"/>
                  <a:pt x="4839916" y="3737047"/>
                  <a:pt x="4841553" y="3740619"/>
                </a:cubicBezTo>
                <a:cubicBezTo>
                  <a:pt x="4843190" y="3744191"/>
                  <a:pt x="4845274" y="3746795"/>
                  <a:pt x="4847804" y="3748432"/>
                </a:cubicBezTo>
                <a:cubicBezTo>
                  <a:pt x="4850334" y="3750070"/>
                  <a:pt x="4853385" y="3750888"/>
                  <a:pt x="4856957" y="3750888"/>
                </a:cubicBezTo>
                <a:lnTo>
                  <a:pt x="5079306" y="3750888"/>
                </a:lnTo>
                <a:lnTo>
                  <a:pt x="4855171" y="4106290"/>
                </a:lnTo>
                <a:cubicBezTo>
                  <a:pt x="4850110" y="4114624"/>
                  <a:pt x="4845869" y="4121768"/>
                  <a:pt x="4842446" y="4127721"/>
                </a:cubicBezTo>
                <a:cubicBezTo>
                  <a:pt x="4839023" y="4133674"/>
                  <a:pt x="4836419" y="4139181"/>
                  <a:pt x="4834632" y="4144241"/>
                </a:cubicBezTo>
                <a:cubicBezTo>
                  <a:pt x="4832846" y="4149301"/>
                  <a:pt x="4831581" y="4154287"/>
                  <a:pt x="4830837" y="4159198"/>
                </a:cubicBezTo>
                <a:cubicBezTo>
                  <a:pt x="4830094" y="4164109"/>
                  <a:pt x="4829721" y="4169542"/>
                  <a:pt x="4829721" y="4175495"/>
                </a:cubicBezTo>
                <a:lnTo>
                  <a:pt x="4829721" y="4195140"/>
                </a:lnTo>
                <a:cubicBezTo>
                  <a:pt x="4829721" y="4208237"/>
                  <a:pt x="4832921" y="4218208"/>
                  <a:pt x="4839320" y="4225054"/>
                </a:cubicBezTo>
                <a:cubicBezTo>
                  <a:pt x="4845720" y="4231901"/>
                  <a:pt x="4854873" y="4235324"/>
                  <a:pt x="4866779" y="4235324"/>
                </a:cubicBezTo>
                <a:lnTo>
                  <a:pt x="5207447" y="4235324"/>
                </a:lnTo>
                <a:cubicBezTo>
                  <a:pt x="5210126" y="4235324"/>
                  <a:pt x="5212581" y="4234579"/>
                  <a:pt x="5214814" y="4233091"/>
                </a:cubicBezTo>
                <a:cubicBezTo>
                  <a:pt x="5217046" y="4231603"/>
                  <a:pt x="5218906" y="4228998"/>
                  <a:pt x="5220395" y="4225278"/>
                </a:cubicBezTo>
                <a:cubicBezTo>
                  <a:pt x="5221883" y="4221557"/>
                  <a:pt x="5222999" y="4216720"/>
                  <a:pt x="5223744" y="4210767"/>
                </a:cubicBezTo>
                <a:cubicBezTo>
                  <a:pt x="5224488" y="4204814"/>
                  <a:pt x="5224860" y="4197521"/>
                  <a:pt x="5224860" y="4188889"/>
                </a:cubicBezTo>
                <a:cubicBezTo>
                  <a:pt x="5224860" y="4171327"/>
                  <a:pt x="5223372" y="4158975"/>
                  <a:pt x="5220395" y="4151831"/>
                </a:cubicBezTo>
                <a:cubicBezTo>
                  <a:pt x="5217419" y="4144687"/>
                  <a:pt x="5213102" y="4141115"/>
                  <a:pt x="5207447" y="4141115"/>
                </a:cubicBezTo>
                <a:lnTo>
                  <a:pt x="4965899" y="4141115"/>
                </a:lnTo>
                <a:lnTo>
                  <a:pt x="5186462" y="3790625"/>
                </a:lnTo>
                <a:cubicBezTo>
                  <a:pt x="5191522" y="3782588"/>
                  <a:pt x="5195690" y="3775668"/>
                  <a:pt x="5198963" y="3769864"/>
                </a:cubicBezTo>
                <a:cubicBezTo>
                  <a:pt x="5202238" y="3764059"/>
                  <a:pt x="5204842" y="3758404"/>
                  <a:pt x="5206777" y="3752897"/>
                </a:cubicBezTo>
                <a:cubicBezTo>
                  <a:pt x="5208712" y="3747391"/>
                  <a:pt x="5210051" y="3741735"/>
                  <a:pt x="5210796" y="3735931"/>
                </a:cubicBezTo>
                <a:cubicBezTo>
                  <a:pt x="5211540" y="3730127"/>
                  <a:pt x="5211911" y="3723206"/>
                  <a:pt x="5211911" y="3715169"/>
                </a:cubicBezTo>
                <a:lnTo>
                  <a:pt x="5211911" y="3693292"/>
                </a:lnTo>
                <a:cubicBezTo>
                  <a:pt x="5211911" y="3681981"/>
                  <a:pt x="5209010" y="3673200"/>
                  <a:pt x="5203205" y="3666949"/>
                </a:cubicBezTo>
                <a:cubicBezTo>
                  <a:pt x="5197401" y="3660698"/>
                  <a:pt x="5188397" y="3657573"/>
                  <a:pt x="5176193" y="3657573"/>
                </a:cubicBezTo>
                <a:close/>
                <a:moveTo>
                  <a:pt x="3823792" y="3657573"/>
                </a:moveTo>
                <a:cubicBezTo>
                  <a:pt x="3811885" y="3657573"/>
                  <a:pt x="3802286" y="3661070"/>
                  <a:pt x="3794994" y="3668065"/>
                </a:cubicBezTo>
                <a:cubicBezTo>
                  <a:pt x="3787701" y="3675060"/>
                  <a:pt x="3784055" y="3685553"/>
                  <a:pt x="3784055" y="3699542"/>
                </a:cubicBezTo>
                <a:lnTo>
                  <a:pt x="3784055" y="4219250"/>
                </a:lnTo>
                <a:cubicBezTo>
                  <a:pt x="3784055" y="4222227"/>
                  <a:pt x="3784948" y="4224906"/>
                  <a:pt x="3786734" y="4227287"/>
                </a:cubicBezTo>
                <a:cubicBezTo>
                  <a:pt x="3788519" y="4229668"/>
                  <a:pt x="3791645" y="4231603"/>
                  <a:pt x="3796110" y="4233091"/>
                </a:cubicBezTo>
                <a:cubicBezTo>
                  <a:pt x="3800574" y="4234579"/>
                  <a:pt x="3806602" y="4235770"/>
                  <a:pt x="3814192" y="4236663"/>
                </a:cubicBezTo>
                <a:cubicBezTo>
                  <a:pt x="3821783" y="4237556"/>
                  <a:pt x="3831233" y="4238002"/>
                  <a:pt x="3842544" y="4238002"/>
                </a:cubicBezTo>
                <a:cubicBezTo>
                  <a:pt x="3854153" y="4238002"/>
                  <a:pt x="3863678" y="4237556"/>
                  <a:pt x="3871119" y="4236663"/>
                </a:cubicBezTo>
                <a:cubicBezTo>
                  <a:pt x="3878561" y="4235770"/>
                  <a:pt x="3884514" y="4234579"/>
                  <a:pt x="3888979" y="4233091"/>
                </a:cubicBezTo>
                <a:cubicBezTo>
                  <a:pt x="3893444" y="4231603"/>
                  <a:pt x="3896643" y="4229668"/>
                  <a:pt x="3898578" y="4227287"/>
                </a:cubicBezTo>
                <a:cubicBezTo>
                  <a:pt x="3900513" y="4224906"/>
                  <a:pt x="3901480" y="4222227"/>
                  <a:pt x="3901480" y="4219250"/>
                </a:cubicBezTo>
                <a:lnTo>
                  <a:pt x="3901480" y="4034852"/>
                </a:lnTo>
                <a:lnTo>
                  <a:pt x="3949701" y="4034852"/>
                </a:lnTo>
                <a:cubicBezTo>
                  <a:pt x="3987801" y="4034852"/>
                  <a:pt x="4020915" y="4030387"/>
                  <a:pt x="4049043" y="4021458"/>
                </a:cubicBezTo>
                <a:cubicBezTo>
                  <a:pt x="4077172" y="4012528"/>
                  <a:pt x="4100910" y="3999505"/>
                  <a:pt x="4120257" y="3982390"/>
                </a:cubicBezTo>
                <a:cubicBezTo>
                  <a:pt x="4139605" y="3965275"/>
                  <a:pt x="4154339" y="3944216"/>
                  <a:pt x="4164460" y="3919213"/>
                </a:cubicBezTo>
                <a:cubicBezTo>
                  <a:pt x="4174580" y="3894210"/>
                  <a:pt x="4179640" y="3865486"/>
                  <a:pt x="4179640" y="3833041"/>
                </a:cubicBezTo>
                <a:cubicBezTo>
                  <a:pt x="4179640" y="3809526"/>
                  <a:pt x="4176366" y="3788318"/>
                  <a:pt x="4169817" y="3769417"/>
                </a:cubicBezTo>
                <a:cubicBezTo>
                  <a:pt x="4163269" y="3750516"/>
                  <a:pt x="4153743" y="3733996"/>
                  <a:pt x="4141242" y="3719857"/>
                </a:cubicBezTo>
                <a:cubicBezTo>
                  <a:pt x="4128741" y="3705719"/>
                  <a:pt x="4113634" y="3694036"/>
                  <a:pt x="4095924" y="3684808"/>
                </a:cubicBezTo>
                <a:cubicBezTo>
                  <a:pt x="4078213" y="3675581"/>
                  <a:pt x="4060726" y="3669256"/>
                  <a:pt x="4043462" y="3665833"/>
                </a:cubicBezTo>
                <a:cubicBezTo>
                  <a:pt x="4026198" y="3662410"/>
                  <a:pt x="4011390" y="3660177"/>
                  <a:pt x="3999037" y="3659136"/>
                </a:cubicBezTo>
                <a:cubicBezTo>
                  <a:pt x="3986684" y="3658094"/>
                  <a:pt x="3973662" y="3657573"/>
                  <a:pt x="3959970" y="3657573"/>
                </a:cubicBezTo>
                <a:close/>
                <a:moveTo>
                  <a:pt x="6857058" y="3655787"/>
                </a:moveTo>
                <a:cubicBezTo>
                  <a:pt x="6846342" y="3655787"/>
                  <a:pt x="6837561" y="3656159"/>
                  <a:pt x="6830715" y="3656903"/>
                </a:cubicBezTo>
                <a:cubicBezTo>
                  <a:pt x="6823869" y="3657647"/>
                  <a:pt x="6818363" y="3658912"/>
                  <a:pt x="6814195" y="3660698"/>
                </a:cubicBezTo>
                <a:cubicBezTo>
                  <a:pt x="6810028" y="3662484"/>
                  <a:pt x="6807052" y="3664568"/>
                  <a:pt x="6805266" y="3666949"/>
                </a:cubicBezTo>
                <a:cubicBezTo>
                  <a:pt x="6803480" y="3669330"/>
                  <a:pt x="6802587" y="3672009"/>
                  <a:pt x="6802587" y="3674986"/>
                </a:cubicBezTo>
                <a:lnTo>
                  <a:pt x="6802587" y="3946002"/>
                </a:lnTo>
                <a:cubicBezTo>
                  <a:pt x="6802587" y="3966540"/>
                  <a:pt x="6802810" y="3988120"/>
                  <a:pt x="6803256" y="4010742"/>
                </a:cubicBezTo>
                <a:cubicBezTo>
                  <a:pt x="6803703" y="4033364"/>
                  <a:pt x="6804373" y="4055093"/>
                  <a:pt x="6805266" y="4075929"/>
                </a:cubicBezTo>
                <a:lnTo>
                  <a:pt x="6804819" y="4075929"/>
                </a:lnTo>
                <a:cubicBezTo>
                  <a:pt x="6799461" y="4064022"/>
                  <a:pt x="6793955" y="4052116"/>
                  <a:pt x="6788299" y="4040210"/>
                </a:cubicBezTo>
                <a:cubicBezTo>
                  <a:pt x="6782644" y="4028304"/>
                  <a:pt x="6776840" y="4016174"/>
                  <a:pt x="6770886" y="4003821"/>
                </a:cubicBezTo>
                <a:cubicBezTo>
                  <a:pt x="6764933" y="3991469"/>
                  <a:pt x="6758757" y="3979116"/>
                  <a:pt x="6752357" y="3966763"/>
                </a:cubicBezTo>
                <a:cubicBezTo>
                  <a:pt x="6745958" y="3954411"/>
                  <a:pt x="6739484" y="3941835"/>
                  <a:pt x="6732935" y="3929035"/>
                </a:cubicBezTo>
                <a:lnTo>
                  <a:pt x="6620421" y="3717848"/>
                </a:lnTo>
                <a:cubicBezTo>
                  <a:pt x="6614766" y="3706240"/>
                  <a:pt x="6609259" y="3696491"/>
                  <a:pt x="6603901" y="3688604"/>
                </a:cubicBezTo>
                <a:cubicBezTo>
                  <a:pt x="6598543" y="3680716"/>
                  <a:pt x="6592814" y="3674539"/>
                  <a:pt x="6586712" y="3670074"/>
                </a:cubicBezTo>
                <a:cubicBezTo>
                  <a:pt x="6580610" y="3665610"/>
                  <a:pt x="6573689" y="3662410"/>
                  <a:pt x="6565950" y="3660475"/>
                </a:cubicBezTo>
                <a:cubicBezTo>
                  <a:pt x="6558211" y="3658540"/>
                  <a:pt x="6548686" y="3657573"/>
                  <a:pt x="6537375" y="3657573"/>
                </a:cubicBezTo>
                <a:lnTo>
                  <a:pt x="6474421" y="3657573"/>
                </a:lnTo>
                <a:cubicBezTo>
                  <a:pt x="6462515" y="3657573"/>
                  <a:pt x="6452469" y="3661070"/>
                  <a:pt x="6444283" y="3668065"/>
                </a:cubicBezTo>
                <a:cubicBezTo>
                  <a:pt x="6436098" y="3675060"/>
                  <a:pt x="6432005" y="3685553"/>
                  <a:pt x="6432005" y="3699542"/>
                </a:cubicBezTo>
                <a:lnTo>
                  <a:pt x="6432005" y="4218804"/>
                </a:lnTo>
                <a:cubicBezTo>
                  <a:pt x="6432005" y="4221780"/>
                  <a:pt x="6432749" y="4224459"/>
                  <a:pt x="6434237" y="4226840"/>
                </a:cubicBezTo>
                <a:cubicBezTo>
                  <a:pt x="6435725" y="4229222"/>
                  <a:pt x="6438404" y="4231231"/>
                  <a:pt x="6442274" y="4232868"/>
                </a:cubicBezTo>
                <a:cubicBezTo>
                  <a:pt x="6446143" y="4234505"/>
                  <a:pt x="6451501" y="4235770"/>
                  <a:pt x="6458347" y="4236663"/>
                </a:cubicBezTo>
                <a:cubicBezTo>
                  <a:pt x="6465193" y="4237556"/>
                  <a:pt x="6473825" y="4238002"/>
                  <a:pt x="6484243" y="4238002"/>
                </a:cubicBezTo>
                <a:cubicBezTo>
                  <a:pt x="6494959" y="4238002"/>
                  <a:pt x="6503740" y="4237556"/>
                  <a:pt x="6510586" y="4236663"/>
                </a:cubicBezTo>
                <a:cubicBezTo>
                  <a:pt x="6517432" y="4235770"/>
                  <a:pt x="6522864" y="4234505"/>
                  <a:pt x="6526883" y="4232868"/>
                </a:cubicBezTo>
                <a:cubicBezTo>
                  <a:pt x="6530901" y="4231231"/>
                  <a:pt x="6533729" y="4229222"/>
                  <a:pt x="6535366" y="4226840"/>
                </a:cubicBezTo>
                <a:cubicBezTo>
                  <a:pt x="6537003" y="4224459"/>
                  <a:pt x="6537822" y="4221780"/>
                  <a:pt x="6537822" y="4218804"/>
                </a:cubicBezTo>
                <a:lnTo>
                  <a:pt x="6537822" y="3916534"/>
                </a:lnTo>
                <a:cubicBezTo>
                  <a:pt x="6537822" y="3893912"/>
                  <a:pt x="6537524" y="3871960"/>
                  <a:pt x="6536929" y="3850677"/>
                </a:cubicBezTo>
                <a:cubicBezTo>
                  <a:pt x="6536333" y="3829395"/>
                  <a:pt x="6535440" y="3808038"/>
                  <a:pt x="6534250" y="3786607"/>
                </a:cubicBezTo>
                <a:lnTo>
                  <a:pt x="6535143" y="3786607"/>
                </a:lnTo>
                <a:cubicBezTo>
                  <a:pt x="6541989" y="3804169"/>
                  <a:pt x="6549728" y="3822251"/>
                  <a:pt x="6558360" y="3840855"/>
                </a:cubicBezTo>
                <a:cubicBezTo>
                  <a:pt x="6566992" y="3859458"/>
                  <a:pt x="6575475" y="3876797"/>
                  <a:pt x="6583809" y="3892870"/>
                </a:cubicBezTo>
                <a:lnTo>
                  <a:pt x="6727577" y="4162993"/>
                </a:lnTo>
                <a:cubicBezTo>
                  <a:pt x="6735019" y="4177876"/>
                  <a:pt x="6741716" y="4190005"/>
                  <a:pt x="6747669" y="4199382"/>
                </a:cubicBezTo>
                <a:cubicBezTo>
                  <a:pt x="6753622" y="4208758"/>
                  <a:pt x="6759799" y="4216199"/>
                  <a:pt x="6766198" y="4221706"/>
                </a:cubicBezTo>
                <a:cubicBezTo>
                  <a:pt x="6772598" y="4227212"/>
                  <a:pt x="6779593" y="4231008"/>
                  <a:pt x="6787183" y="4233091"/>
                </a:cubicBezTo>
                <a:cubicBezTo>
                  <a:pt x="6794773" y="4235175"/>
                  <a:pt x="6803777" y="4236217"/>
                  <a:pt x="6814195" y="4236217"/>
                </a:cubicBezTo>
                <a:lnTo>
                  <a:pt x="6864202" y="4236217"/>
                </a:lnTo>
                <a:cubicBezTo>
                  <a:pt x="6869857" y="4236217"/>
                  <a:pt x="6875438" y="4235398"/>
                  <a:pt x="6880945" y="4233761"/>
                </a:cubicBezTo>
                <a:cubicBezTo>
                  <a:pt x="6886451" y="4232124"/>
                  <a:pt x="6891214" y="4229519"/>
                  <a:pt x="6895232" y="4225947"/>
                </a:cubicBezTo>
                <a:cubicBezTo>
                  <a:pt x="6899251" y="4222376"/>
                  <a:pt x="6902450" y="4217911"/>
                  <a:pt x="6904832" y="4212553"/>
                </a:cubicBezTo>
                <a:cubicBezTo>
                  <a:pt x="6907213" y="4207195"/>
                  <a:pt x="6908404" y="4201093"/>
                  <a:pt x="6908404" y="4194247"/>
                </a:cubicBezTo>
                <a:lnTo>
                  <a:pt x="6908404" y="3674986"/>
                </a:lnTo>
                <a:cubicBezTo>
                  <a:pt x="6908404" y="3672009"/>
                  <a:pt x="6907659" y="3669330"/>
                  <a:pt x="6906171" y="3666949"/>
                </a:cubicBezTo>
                <a:cubicBezTo>
                  <a:pt x="6904683" y="3664568"/>
                  <a:pt x="6902078" y="3662484"/>
                  <a:pt x="6898358" y="3660698"/>
                </a:cubicBezTo>
                <a:cubicBezTo>
                  <a:pt x="6894637" y="3658912"/>
                  <a:pt x="6889354" y="3657647"/>
                  <a:pt x="6882507" y="3656903"/>
                </a:cubicBezTo>
                <a:cubicBezTo>
                  <a:pt x="6875661" y="3656159"/>
                  <a:pt x="6867178" y="3655787"/>
                  <a:pt x="6857058" y="3655787"/>
                </a:cubicBezTo>
                <a:close/>
                <a:moveTo>
                  <a:pt x="7819976" y="3647304"/>
                </a:moveTo>
                <a:cubicBezTo>
                  <a:pt x="7793484" y="3647304"/>
                  <a:pt x="7768407" y="3650727"/>
                  <a:pt x="7744743" y="3657573"/>
                </a:cubicBezTo>
                <a:cubicBezTo>
                  <a:pt x="7721080" y="3664419"/>
                  <a:pt x="7700541" y="3674763"/>
                  <a:pt x="7683128" y="3688604"/>
                </a:cubicBezTo>
                <a:cubicBezTo>
                  <a:pt x="7665715" y="3702445"/>
                  <a:pt x="7651874" y="3719857"/>
                  <a:pt x="7641605" y="3740842"/>
                </a:cubicBezTo>
                <a:cubicBezTo>
                  <a:pt x="7631336" y="3761827"/>
                  <a:pt x="7626202" y="3786160"/>
                  <a:pt x="7626202" y="3813842"/>
                </a:cubicBezTo>
                <a:cubicBezTo>
                  <a:pt x="7626202" y="3837953"/>
                  <a:pt x="7629773" y="3858640"/>
                  <a:pt x="7636917" y="3875904"/>
                </a:cubicBezTo>
                <a:cubicBezTo>
                  <a:pt x="7644061" y="3893168"/>
                  <a:pt x="7653363" y="3908125"/>
                  <a:pt x="7664823" y="3920775"/>
                </a:cubicBezTo>
                <a:cubicBezTo>
                  <a:pt x="7676282" y="3933426"/>
                  <a:pt x="7689305" y="3944290"/>
                  <a:pt x="7703890" y="3953369"/>
                </a:cubicBezTo>
                <a:cubicBezTo>
                  <a:pt x="7718475" y="3962447"/>
                  <a:pt x="7733507" y="3970558"/>
                  <a:pt x="7748985" y="3977702"/>
                </a:cubicBezTo>
                <a:cubicBezTo>
                  <a:pt x="7764463" y="3984846"/>
                  <a:pt x="7779495" y="3991618"/>
                  <a:pt x="7794080" y="3998017"/>
                </a:cubicBezTo>
                <a:cubicBezTo>
                  <a:pt x="7808665" y="4004417"/>
                  <a:pt x="7821687" y="4011263"/>
                  <a:pt x="7833147" y="4018555"/>
                </a:cubicBezTo>
                <a:cubicBezTo>
                  <a:pt x="7844607" y="4025848"/>
                  <a:pt x="7853909" y="4034182"/>
                  <a:pt x="7861052" y="4043559"/>
                </a:cubicBezTo>
                <a:cubicBezTo>
                  <a:pt x="7868196" y="4052935"/>
                  <a:pt x="7871768" y="4064171"/>
                  <a:pt x="7871768" y="4077268"/>
                </a:cubicBezTo>
                <a:cubicBezTo>
                  <a:pt x="7871768" y="4088579"/>
                  <a:pt x="7869684" y="4098848"/>
                  <a:pt x="7865517" y="4108076"/>
                </a:cubicBezTo>
                <a:cubicBezTo>
                  <a:pt x="7861350" y="4117303"/>
                  <a:pt x="7855323" y="4125042"/>
                  <a:pt x="7847435" y="4131293"/>
                </a:cubicBezTo>
                <a:cubicBezTo>
                  <a:pt x="7839547" y="4137543"/>
                  <a:pt x="7829947" y="4142380"/>
                  <a:pt x="7818636" y="4145803"/>
                </a:cubicBezTo>
                <a:cubicBezTo>
                  <a:pt x="7807325" y="4149227"/>
                  <a:pt x="7794526" y="4150938"/>
                  <a:pt x="7780239" y="4150938"/>
                </a:cubicBezTo>
                <a:cubicBezTo>
                  <a:pt x="7758510" y="4150938"/>
                  <a:pt x="7739385" y="4148482"/>
                  <a:pt x="7722865" y="4143571"/>
                </a:cubicBezTo>
                <a:cubicBezTo>
                  <a:pt x="7706346" y="4138660"/>
                  <a:pt x="7692132" y="4133227"/>
                  <a:pt x="7680226" y="4127274"/>
                </a:cubicBezTo>
                <a:cubicBezTo>
                  <a:pt x="7668320" y="4121321"/>
                  <a:pt x="7658572" y="4115889"/>
                  <a:pt x="7650981" y="4110978"/>
                </a:cubicBezTo>
                <a:cubicBezTo>
                  <a:pt x="7643391" y="4106066"/>
                  <a:pt x="7637513" y="4103611"/>
                  <a:pt x="7633345" y="4103611"/>
                </a:cubicBezTo>
                <a:cubicBezTo>
                  <a:pt x="7630369" y="4103611"/>
                  <a:pt x="7627764" y="4104429"/>
                  <a:pt x="7625532" y="4106066"/>
                </a:cubicBezTo>
                <a:cubicBezTo>
                  <a:pt x="7623299" y="4107704"/>
                  <a:pt x="7621514" y="4110457"/>
                  <a:pt x="7620174" y="4114326"/>
                </a:cubicBezTo>
                <a:cubicBezTo>
                  <a:pt x="7618835" y="4118196"/>
                  <a:pt x="7617867" y="4123256"/>
                  <a:pt x="7617272" y="4129507"/>
                </a:cubicBezTo>
                <a:cubicBezTo>
                  <a:pt x="7616677" y="4135758"/>
                  <a:pt x="7616379" y="4143497"/>
                  <a:pt x="7616379" y="4152724"/>
                </a:cubicBezTo>
                <a:cubicBezTo>
                  <a:pt x="7616379" y="4166416"/>
                  <a:pt x="7617198" y="4176909"/>
                  <a:pt x="7618835" y="4184201"/>
                </a:cubicBezTo>
                <a:cubicBezTo>
                  <a:pt x="7620472" y="4191494"/>
                  <a:pt x="7623225" y="4197075"/>
                  <a:pt x="7627095" y="4200944"/>
                </a:cubicBezTo>
                <a:cubicBezTo>
                  <a:pt x="7630964" y="4204814"/>
                  <a:pt x="7637289" y="4209279"/>
                  <a:pt x="7646070" y="4214339"/>
                </a:cubicBezTo>
                <a:cubicBezTo>
                  <a:pt x="7654851" y="4219399"/>
                  <a:pt x="7665790" y="4224236"/>
                  <a:pt x="7678887" y="4228850"/>
                </a:cubicBezTo>
                <a:cubicBezTo>
                  <a:pt x="7691984" y="4233463"/>
                  <a:pt x="7707090" y="4237407"/>
                  <a:pt x="7724205" y="4240681"/>
                </a:cubicBezTo>
                <a:cubicBezTo>
                  <a:pt x="7741320" y="4243956"/>
                  <a:pt x="7759849" y="4245593"/>
                  <a:pt x="7779792" y="4245593"/>
                </a:cubicBezTo>
                <a:cubicBezTo>
                  <a:pt x="7809260" y="4245593"/>
                  <a:pt x="7836942" y="4241723"/>
                  <a:pt x="7862838" y="4233984"/>
                </a:cubicBezTo>
                <a:cubicBezTo>
                  <a:pt x="7888734" y="4226245"/>
                  <a:pt x="7911356" y="4214711"/>
                  <a:pt x="7930704" y="4199382"/>
                </a:cubicBezTo>
                <a:cubicBezTo>
                  <a:pt x="7950052" y="4184052"/>
                  <a:pt x="7965381" y="4164928"/>
                  <a:pt x="7976692" y="4142008"/>
                </a:cubicBezTo>
                <a:cubicBezTo>
                  <a:pt x="7988003" y="4119089"/>
                  <a:pt x="7993658" y="4092449"/>
                  <a:pt x="7993658" y="4062088"/>
                </a:cubicBezTo>
                <a:cubicBezTo>
                  <a:pt x="7993658" y="4038871"/>
                  <a:pt x="7990086" y="4018704"/>
                  <a:pt x="7982943" y="4001589"/>
                </a:cubicBezTo>
                <a:cubicBezTo>
                  <a:pt x="7975799" y="3984474"/>
                  <a:pt x="7966423" y="3969591"/>
                  <a:pt x="7954814" y="3956941"/>
                </a:cubicBezTo>
                <a:cubicBezTo>
                  <a:pt x="7943206" y="3944290"/>
                  <a:pt x="7929960" y="3933426"/>
                  <a:pt x="7915077" y="3924347"/>
                </a:cubicBezTo>
                <a:cubicBezTo>
                  <a:pt x="7900194" y="3915269"/>
                  <a:pt x="7885014" y="3907158"/>
                  <a:pt x="7869536" y="3900014"/>
                </a:cubicBezTo>
                <a:cubicBezTo>
                  <a:pt x="7854057" y="3892870"/>
                  <a:pt x="7838877" y="3886098"/>
                  <a:pt x="7823994" y="3879699"/>
                </a:cubicBezTo>
                <a:cubicBezTo>
                  <a:pt x="7809111" y="3873299"/>
                  <a:pt x="7795791" y="3866453"/>
                  <a:pt x="7784034" y="3859161"/>
                </a:cubicBezTo>
                <a:cubicBezTo>
                  <a:pt x="7772276" y="3851868"/>
                  <a:pt x="7762900" y="3843534"/>
                  <a:pt x="7755905" y="3834157"/>
                </a:cubicBezTo>
                <a:cubicBezTo>
                  <a:pt x="7748910" y="3824781"/>
                  <a:pt x="7745413" y="3813694"/>
                  <a:pt x="7745413" y="3800894"/>
                </a:cubicBezTo>
                <a:cubicBezTo>
                  <a:pt x="7745413" y="3792262"/>
                  <a:pt x="7746976" y="3784077"/>
                  <a:pt x="7750101" y="3776338"/>
                </a:cubicBezTo>
                <a:cubicBezTo>
                  <a:pt x="7753226" y="3768599"/>
                  <a:pt x="7757989" y="3761976"/>
                  <a:pt x="7764389" y="3756469"/>
                </a:cubicBezTo>
                <a:cubicBezTo>
                  <a:pt x="7770788" y="3750963"/>
                  <a:pt x="7778750" y="3746646"/>
                  <a:pt x="7788275" y="3743521"/>
                </a:cubicBezTo>
                <a:cubicBezTo>
                  <a:pt x="7797800" y="3740396"/>
                  <a:pt x="7808963" y="3738833"/>
                  <a:pt x="7821762" y="3738833"/>
                </a:cubicBezTo>
                <a:cubicBezTo>
                  <a:pt x="7838133" y="3738833"/>
                  <a:pt x="7853165" y="3740842"/>
                  <a:pt x="7866857" y="3744861"/>
                </a:cubicBezTo>
                <a:cubicBezTo>
                  <a:pt x="7880549" y="3748879"/>
                  <a:pt x="7892604" y="3753344"/>
                  <a:pt x="7903022" y="3758255"/>
                </a:cubicBezTo>
                <a:cubicBezTo>
                  <a:pt x="7913440" y="3763166"/>
                  <a:pt x="7922221" y="3767706"/>
                  <a:pt x="7929365" y="3771873"/>
                </a:cubicBezTo>
                <a:cubicBezTo>
                  <a:pt x="7936508" y="3776040"/>
                  <a:pt x="7941717" y="3778124"/>
                  <a:pt x="7944991" y="3778124"/>
                </a:cubicBezTo>
                <a:cubicBezTo>
                  <a:pt x="7948266" y="3778124"/>
                  <a:pt x="7950870" y="3777231"/>
                  <a:pt x="7952805" y="3775445"/>
                </a:cubicBezTo>
                <a:cubicBezTo>
                  <a:pt x="7954740" y="3773659"/>
                  <a:pt x="7956228" y="3770831"/>
                  <a:pt x="7957270" y="3766962"/>
                </a:cubicBezTo>
                <a:cubicBezTo>
                  <a:pt x="7958312" y="3763092"/>
                  <a:pt x="7959056" y="3758181"/>
                  <a:pt x="7959502" y="3752228"/>
                </a:cubicBezTo>
                <a:cubicBezTo>
                  <a:pt x="7959949" y="3746274"/>
                  <a:pt x="7960172" y="3738982"/>
                  <a:pt x="7960172" y="3730350"/>
                </a:cubicBezTo>
                <a:cubicBezTo>
                  <a:pt x="7960172" y="3722611"/>
                  <a:pt x="7960023" y="3716137"/>
                  <a:pt x="7959725" y="3710928"/>
                </a:cubicBezTo>
                <a:cubicBezTo>
                  <a:pt x="7959428" y="3705719"/>
                  <a:pt x="7958907" y="3701403"/>
                  <a:pt x="7958163" y="3697980"/>
                </a:cubicBezTo>
                <a:cubicBezTo>
                  <a:pt x="7957419" y="3694557"/>
                  <a:pt x="7956526" y="3691803"/>
                  <a:pt x="7955484" y="3689720"/>
                </a:cubicBezTo>
                <a:cubicBezTo>
                  <a:pt x="7954442" y="3687636"/>
                  <a:pt x="7952433" y="3685106"/>
                  <a:pt x="7949456" y="3682129"/>
                </a:cubicBezTo>
                <a:cubicBezTo>
                  <a:pt x="7946480" y="3679153"/>
                  <a:pt x="7940378" y="3675432"/>
                  <a:pt x="7931150" y="3670967"/>
                </a:cubicBezTo>
                <a:cubicBezTo>
                  <a:pt x="7921923" y="3666503"/>
                  <a:pt x="7911356" y="3662484"/>
                  <a:pt x="7899450" y="3658912"/>
                </a:cubicBezTo>
                <a:cubicBezTo>
                  <a:pt x="7887544" y="3655340"/>
                  <a:pt x="7874745" y="3652513"/>
                  <a:pt x="7861052" y="3650429"/>
                </a:cubicBezTo>
                <a:cubicBezTo>
                  <a:pt x="7847360" y="3648346"/>
                  <a:pt x="7833668" y="3647304"/>
                  <a:pt x="7819976" y="3647304"/>
                </a:cubicBezTo>
                <a:close/>
                <a:moveTo>
                  <a:pt x="7283897" y="3647304"/>
                </a:moveTo>
                <a:cubicBezTo>
                  <a:pt x="7238058" y="3647304"/>
                  <a:pt x="7197800" y="3654299"/>
                  <a:pt x="7163123" y="3668288"/>
                </a:cubicBezTo>
                <a:cubicBezTo>
                  <a:pt x="7128446" y="3682278"/>
                  <a:pt x="7099350" y="3702370"/>
                  <a:pt x="7075835" y="3728564"/>
                </a:cubicBezTo>
                <a:cubicBezTo>
                  <a:pt x="7052320" y="3754758"/>
                  <a:pt x="7034610" y="3786532"/>
                  <a:pt x="7022704" y="3823888"/>
                </a:cubicBezTo>
                <a:cubicBezTo>
                  <a:pt x="7010797" y="3861244"/>
                  <a:pt x="7004844" y="3903288"/>
                  <a:pt x="7004844" y="3950020"/>
                </a:cubicBezTo>
                <a:cubicBezTo>
                  <a:pt x="7004844" y="4000919"/>
                  <a:pt x="7010425" y="4044972"/>
                  <a:pt x="7021587" y="4082179"/>
                </a:cubicBezTo>
                <a:cubicBezTo>
                  <a:pt x="7032749" y="4119387"/>
                  <a:pt x="7049493" y="4150045"/>
                  <a:pt x="7071817" y="4174155"/>
                </a:cubicBezTo>
                <a:cubicBezTo>
                  <a:pt x="7094141" y="4198265"/>
                  <a:pt x="7122046" y="4216199"/>
                  <a:pt x="7155533" y="4227957"/>
                </a:cubicBezTo>
                <a:cubicBezTo>
                  <a:pt x="7189019" y="4239714"/>
                  <a:pt x="7228235" y="4245593"/>
                  <a:pt x="7273181" y="4245593"/>
                </a:cubicBezTo>
                <a:cubicBezTo>
                  <a:pt x="7318723" y="4245593"/>
                  <a:pt x="7358832" y="4238672"/>
                  <a:pt x="7393509" y="4224831"/>
                </a:cubicBezTo>
                <a:cubicBezTo>
                  <a:pt x="7428186" y="4210990"/>
                  <a:pt x="7457282" y="4190898"/>
                  <a:pt x="7480797" y="4164556"/>
                </a:cubicBezTo>
                <a:cubicBezTo>
                  <a:pt x="7504311" y="4138213"/>
                  <a:pt x="7522022" y="4106141"/>
                  <a:pt x="7533928" y="4068338"/>
                </a:cubicBezTo>
                <a:cubicBezTo>
                  <a:pt x="7545834" y="4030536"/>
                  <a:pt x="7551788" y="3987674"/>
                  <a:pt x="7551788" y="3939751"/>
                </a:cubicBezTo>
                <a:cubicBezTo>
                  <a:pt x="7551788" y="3889745"/>
                  <a:pt x="7546058" y="3846361"/>
                  <a:pt x="7534598" y="3809601"/>
                </a:cubicBezTo>
                <a:cubicBezTo>
                  <a:pt x="7523138" y="3772840"/>
                  <a:pt x="7506172" y="3742405"/>
                  <a:pt x="7483699" y="3718295"/>
                </a:cubicBezTo>
                <a:cubicBezTo>
                  <a:pt x="7461226" y="3694185"/>
                  <a:pt x="7433246" y="3676325"/>
                  <a:pt x="7399760" y="3664717"/>
                </a:cubicBezTo>
                <a:cubicBezTo>
                  <a:pt x="7366273" y="3653108"/>
                  <a:pt x="7327652" y="3647304"/>
                  <a:pt x="7283897" y="3647304"/>
                </a:cubicBezTo>
                <a:close/>
                <a:moveTo>
                  <a:pt x="5550347" y="3647304"/>
                </a:moveTo>
                <a:cubicBezTo>
                  <a:pt x="5504508" y="3647304"/>
                  <a:pt x="5464250" y="3654299"/>
                  <a:pt x="5429573" y="3668288"/>
                </a:cubicBezTo>
                <a:cubicBezTo>
                  <a:pt x="5394896" y="3682278"/>
                  <a:pt x="5365800" y="3702370"/>
                  <a:pt x="5342285" y="3728564"/>
                </a:cubicBezTo>
                <a:cubicBezTo>
                  <a:pt x="5318770" y="3754758"/>
                  <a:pt x="5301060" y="3786532"/>
                  <a:pt x="5289153" y="3823888"/>
                </a:cubicBezTo>
                <a:cubicBezTo>
                  <a:pt x="5277247" y="3861244"/>
                  <a:pt x="5271294" y="3903288"/>
                  <a:pt x="5271294" y="3950020"/>
                </a:cubicBezTo>
                <a:cubicBezTo>
                  <a:pt x="5271294" y="4000919"/>
                  <a:pt x="5276875" y="4044972"/>
                  <a:pt x="5288037" y="4082179"/>
                </a:cubicBezTo>
                <a:cubicBezTo>
                  <a:pt x="5299200" y="4119387"/>
                  <a:pt x="5315943" y="4150045"/>
                  <a:pt x="5338267" y="4174155"/>
                </a:cubicBezTo>
                <a:cubicBezTo>
                  <a:pt x="5360591" y="4198265"/>
                  <a:pt x="5388496" y="4216199"/>
                  <a:pt x="5421983" y="4227957"/>
                </a:cubicBezTo>
                <a:cubicBezTo>
                  <a:pt x="5455469" y="4239714"/>
                  <a:pt x="5494685" y="4245593"/>
                  <a:pt x="5539631" y="4245593"/>
                </a:cubicBezTo>
                <a:cubicBezTo>
                  <a:pt x="5585172" y="4245593"/>
                  <a:pt x="5625282" y="4238672"/>
                  <a:pt x="5659959" y="4224831"/>
                </a:cubicBezTo>
                <a:cubicBezTo>
                  <a:pt x="5694636" y="4210990"/>
                  <a:pt x="5723732" y="4190898"/>
                  <a:pt x="5747247" y="4164556"/>
                </a:cubicBezTo>
                <a:cubicBezTo>
                  <a:pt x="5770761" y="4138213"/>
                  <a:pt x="5788472" y="4106141"/>
                  <a:pt x="5800378" y="4068338"/>
                </a:cubicBezTo>
                <a:cubicBezTo>
                  <a:pt x="5812284" y="4030536"/>
                  <a:pt x="5818238" y="3987674"/>
                  <a:pt x="5818238" y="3939751"/>
                </a:cubicBezTo>
                <a:cubicBezTo>
                  <a:pt x="5818238" y="3889745"/>
                  <a:pt x="5812508" y="3846361"/>
                  <a:pt x="5801048" y="3809601"/>
                </a:cubicBezTo>
                <a:cubicBezTo>
                  <a:pt x="5789588" y="3772840"/>
                  <a:pt x="5772622" y="3742405"/>
                  <a:pt x="5750149" y="3718295"/>
                </a:cubicBezTo>
                <a:cubicBezTo>
                  <a:pt x="5727676" y="3694185"/>
                  <a:pt x="5699696" y="3676325"/>
                  <a:pt x="5666210" y="3664717"/>
                </a:cubicBezTo>
                <a:cubicBezTo>
                  <a:pt x="5632723" y="3653108"/>
                  <a:pt x="5594102" y="3647304"/>
                  <a:pt x="5550347" y="3647304"/>
                </a:cubicBezTo>
                <a:close/>
                <a:moveTo>
                  <a:pt x="4521647" y="3647304"/>
                </a:moveTo>
                <a:cubicBezTo>
                  <a:pt x="4475808" y="3647304"/>
                  <a:pt x="4435550" y="3654299"/>
                  <a:pt x="4400874" y="3668288"/>
                </a:cubicBezTo>
                <a:cubicBezTo>
                  <a:pt x="4366196" y="3682278"/>
                  <a:pt x="4337100" y="3702370"/>
                  <a:pt x="4313585" y="3728564"/>
                </a:cubicBezTo>
                <a:cubicBezTo>
                  <a:pt x="4290071" y="3754758"/>
                  <a:pt x="4272359" y="3786532"/>
                  <a:pt x="4260453" y="3823888"/>
                </a:cubicBezTo>
                <a:cubicBezTo>
                  <a:pt x="4248547" y="3861244"/>
                  <a:pt x="4242594" y="3903288"/>
                  <a:pt x="4242594" y="3950020"/>
                </a:cubicBezTo>
                <a:cubicBezTo>
                  <a:pt x="4242594" y="4000919"/>
                  <a:pt x="4248175" y="4044972"/>
                  <a:pt x="4259337" y="4082179"/>
                </a:cubicBezTo>
                <a:cubicBezTo>
                  <a:pt x="4270499" y="4119387"/>
                  <a:pt x="4287243" y="4150045"/>
                  <a:pt x="4309567" y="4174155"/>
                </a:cubicBezTo>
                <a:cubicBezTo>
                  <a:pt x="4331891" y="4198265"/>
                  <a:pt x="4359796" y="4216199"/>
                  <a:pt x="4393283" y="4227957"/>
                </a:cubicBezTo>
                <a:cubicBezTo>
                  <a:pt x="4426769" y="4239714"/>
                  <a:pt x="4465985" y="4245593"/>
                  <a:pt x="4510931" y="4245593"/>
                </a:cubicBezTo>
                <a:cubicBezTo>
                  <a:pt x="4556473" y="4245593"/>
                  <a:pt x="4596583" y="4238672"/>
                  <a:pt x="4631259" y="4224831"/>
                </a:cubicBezTo>
                <a:cubicBezTo>
                  <a:pt x="4665935" y="4210990"/>
                  <a:pt x="4695032" y="4190898"/>
                  <a:pt x="4718546" y="4164556"/>
                </a:cubicBezTo>
                <a:cubicBezTo>
                  <a:pt x="4742061" y="4138213"/>
                  <a:pt x="4759772" y="4106141"/>
                  <a:pt x="4771678" y="4068338"/>
                </a:cubicBezTo>
                <a:cubicBezTo>
                  <a:pt x="4783584" y="4030536"/>
                  <a:pt x="4789537" y="3987674"/>
                  <a:pt x="4789537" y="3939751"/>
                </a:cubicBezTo>
                <a:cubicBezTo>
                  <a:pt x="4789537" y="3889745"/>
                  <a:pt x="4783807" y="3846361"/>
                  <a:pt x="4772348" y="3809601"/>
                </a:cubicBezTo>
                <a:cubicBezTo>
                  <a:pt x="4760888" y="3772840"/>
                  <a:pt x="4743922" y="3742405"/>
                  <a:pt x="4721449" y="3718295"/>
                </a:cubicBezTo>
                <a:cubicBezTo>
                  <a:pt x="4698975" y="3694185"/>
                  <a:pt x="4670996" y="3676325"/>
                  <a:pt x="4637510" y="3664717"/>
                </a:cubicBezTo>
                <a:cubicBezTo>
                  <a:pt x="4604023" y="3653108"/>
                  <a:pt x="4565402" y="3647304"/>
                  <a:pt x="4521647" y="3647304"/>
                </a:cubicBezTo>
                <a:close/>
                <a:moveTo>
                  <a:pt x="7725470" y="2653430"/>
                </a:moveTo>
                <a:lnTo>
                  <a:pt x="7725916" y="2653430"/>
                </a:lnTo>
                <a:lnTo>
                  <a:pt x="7807623" y="2898996"/>
                </a:lnTo>
                <a:lnTo>
                  <a:pt x="7643763" y="2898996"/>
                </a:lnTo>
                <a:close/>
                <a:moveTo>
                  <a:pt x="4358234" y="2635124"/>
                </a:moveTo>
                <a:lnTo>
                  <a:pt x="4417616" y="2635124"/>
                </a:lnTo>
                <a:cubicBezTo>
                  <a:pt x="4453632" y="2635124"/>
                  <a:pt x="4482728" y="2639961"/>
                  <a:pt x="4504904" y="2649634"/>
                </a:cubicBezTo>
                <a:cubicBezTo>
                  <a:pt x="4527079" y="2659308"/>
                  <a:pt x="4545236" y="2672777"/>
                  <a:pt x="4559375" y="2690041"/>
                </a:cubicBezTo>
                <a:cubicBezTo>
                  <a:pt x="4573513" y="2707305"/>
                  <a:pt x="4583782" y="2727695"/>
                  <a:pt x="4590182" y="2751210"/>
                </a:cubicBezTo>
                <a:cubicBezTo>
                  <a:pt x="4596581" y="2774725"/>
                  <a:pt x="4599781" y="2800174"/>
                  <a:pt x="4599781" y="2827558"/>
                </a:cubicBezTo>
                <a:cubicBezTo>
                  <a:pt x="4599781" y="2860896"/>
                  <a:pt x="4596135" y="2890066"/>
                  <a:pt x="4588842" y="2915070"/>
                </a:cubicBezTo>
                <a:cubicBezTo>
                  <a:pt x="4581550" y="2940073"/>
                  <a:pt x="4570537" y="2960983"/>
                  <a:pt x="4555803" y="2977800"/>
                </a:cubicBezTo>
                <a:cubicBezTo>
                  <a:pt x="4541069" y="2994618"/>
                  <a:pt x="4522688" y="3007194"/>
                  <a:pt x="4500662" y="3015528"/>
                </a:cubicBezTo>
                <a:cubicBezTo>
                  <a:pt x="4478635" y="3023863"/>
                  <a:pt x="4451549" y="3028030"/>
                  <a:pt x="4419402" y="3028030"/>
                </a:cubicBezTo>
                <a:lnTo>
                  <a:pt x="4358234" y="3028030"/>
                </a:lnTo>
                <a:close/>
                <a:moveTo>
                  <a:pt x="7076282" y="2543148"/>
                </a:moveTo>
                <a:cubicBezTo>
                  <a:pt x="7072710" y="2543148"/>
                  <a:pt x="7069659" y="2543892"/>
                  <a:pt x="7067129" y="2545380"/>
                </a:cubicBezTo>
                <a:cubicBezTo>
                  <a:pt x="7064599" y="2546869"/>
                  <a:pt x="7062515" y="2549473"/>
                  <a:pt x="7060878" y="2553194"/>
                </a:cubicBezTo>
                <a:cubicBezTo>
                  <a:pt x="7059241" y="2556914"/>
                  <a:pt x="7058050" y="2561826"/>
                  <a:pt x="7057306" y="2567928"/>
                </a:cubicBezTo>
                <a:cubicBezTo>
                  <a:pt x="7056562" y="2574030"/>
                  <a:pt x="7056190" y="2581546"/>
                  <a:pt x="7056190" y="2590475"/>
                </a:cubicBezTo>
                <a:cubicBezTo>
                  <a:pt x="7056190" y="2598810"/>
                  <a:pt x="7056562" y="2605953"/>
                  <a:pt x="7057306" y="2611906"/>
                </a:cubicBezTo>
                <a:cubicBezTo>
                  <a:pt x="7058050" y="2617860"/>
                  <a:pt x="7059241" y="2622622"/>
                  <a:pt x="7060878" y="2626194"/>
                </a:cubicBezTo>
                <a:cubicBezTo>
                  <a:pt x="7062515" y="2629766"/>
                  <a:pt x="7064599" y="2632371"/>
                  <a:pt x="7067129" y="2634007"/>
                </a:cubicBezTo>
                <a:cubicBezTo>
                  <a:pt x="7069659" y="2635645"/>
                  <a:pt x="7072710" y="2636463"/>
                  <a:pt x="7076282" y="2636463"/>
                </a:cubicBezTo>
                <a:lnTo>
                  <a:pt x="7298631" y="2636463"/>
                </a:lnTo>
                <a:lnTo>
                  <a:pt x="7074496" y="2991865"/>
                </a:lnTo>
                <a:cubicBezTo>
                  <a:pt x="7069436" y="3000199"/>
                  <a:pt x="7065194" y="3007343"/>
                  <a:pt x="7061771" y="3013296"/>
                </a:cubicBezTo>
                <a:cubicBezTo>
                  <a:pt x="7058348" y="3019249"/>
                  <a:pt x="7055743" y="3024756"/>
                  <a:pt x="7053957" y="3029816"/>
                </a:cubicBezTo>
                <a:cubicBezTo>
                  <a:pt x="7052172" y="3034876"/>
                  <a:pt x="7050906" y="3039862"/>
                  <a:pt x="7050162" y="3044773"/>
                </a:cubicBezTo>
                <a:cubicBezTo>
                  <a:pt x="7049418" y="3049684"/>
                  <a:pt x="7049046" y="3055117"/>
                  <a:pt x="7049046" y="3061070"/>
                </a:cubicBezTo>
                <a:lnTo>
                  <a:pt x="7049046" y="3080715"/>
                </a:lnTo>
                <a:cubicBezTo>
                  <a:pt x="7049046" y="3093812"/>
                  <a:pt x="7052246" y="3103783"/>
                  <a:pt x="7058646" y="3110630"/>
                </a:cubicBezTo>
                <a:cubicBezTo>
                  <a:pt x="7065045" y="3117476"/>
                  <a:pt x="7074198" y="3120899"/>
                  <a:pt x="7086104" y="3120899"/>
                </a:cubicBezTo>
                <a:lnTo>
                  <a:pt x="7426772" y="3120899"/>
                </a:lnTo>
                <a:cubicBezTo>
                  <a:pt x="7429451" y="3120899"/>
                  <a:pt x="7431906" y="3120155"/>
                  <a:pt x="7434139" y="3118666"/>
                </a:cubicBezTo>
                <a:cubicBezTo>
                  <a:pt x="7436371" y="3117178"/>
                  <a:pt x="7438232" y="3114574"/>
                  <a:pt x="7439720" y="3110853"/>
                </a:cubicBezTo>
                <a:cubicBezTo>
                  <a:pt x="7441208" y="3107132"/>
                  <a:pt x="7442324" y="3102295"/>
                  <a:pt x="7443069" y="3096342"/>
                </a:cubicBezTo>
                <a:cubicBezTo>
                  <a:pt x="7443813" y="3090389"/>
                  <a:pt x="7444185" y="3083096"/>
                  <a:pt x="7444185" y="3074464"/>
                </a:cubicBezTo>
                <a:cubicBezTo>
                  <a:pt x="7444185" y="3056903"/>
                  <a:pt x="7442697" y="3044550"/>
                  <a:pt x="7439720" y="3037406"/>
                </a:cubicBezTo>
                <a:cubicBezTo>
                  <a:pt x="7436743" y="3030262"/>
                  <a:pt x="7432427" y="3026691"/>
                  <a:pt x="7426772" y="3026691"/>
                </a:cubicBezTo>
                <a:lnTo>
                  <a:pt x="7185224" y="3026691"/>
                </a:lnTo>
                <a:lnTo>
                  <a:pt x="7405787" y="2676200"/>
                </a:lnTo>
                <a:cubicBezTo>
                  <a:pt x="7410847" y="2668164"/>
                  <a:pt x="7415015" y="2661243"/>
                  <a:pt x="7418289" y="2655439"/>
                </a:cubicBezTo>
                <a:cubicBezTo>
                  <a:pt x="7421563" y="2649634"/>
                  <a:pt x="7424167" y="2643979"/>
                  <a:pt x="7426102" y="2638472"/>
                </a:cubicBezTo>
                <a:cubicBezTo>
                  <a:pt x="7428037" y="2632966"/>
                  <a:pt x="7429376" y="2627310"/>
                  <a:pt x="7430121" y="2621506"/>
                </a:cubicBezTo>
                <a:cubicBezTo>
                  <a:pt x="7430865" y="2615702"/>
                  <a:pt x="7431237" y="2608781"/>
                  <a:pt x="7431237" y="2600744"/>
                </a:cubicBezTo>
                <a:lnTo>
                  <a:pt x="7431237" y="2578867"/>
                </a:lnTo>
                <a:cubicBezTo>
                  <a:pt x="7431237" y="2567556"/>
                  <a:pt x="7428335" y="2558775"/>
                  <a:pt x="7422530" y="2552524"/>
                </a:cubicBezTo>
                <a:cubicBezTo>
                  <a:pt x="7416726" y="2546273"/>
                  <a:pt x="7407722" y="2543148"/>
                  <a:pt x="7395518" y="2543148"/>
                </a:cubicBezTo>
                <a:close/>
                <a:moveTo>
                  <a:pt x="4857105" y="2543148"/>
                </a:moveTo>
                <a:cubicBezTo>
                  <a:pt x="4847283" y="2543148"/>
                  <a:pt x="4839022" y="2546050"/>
                  <a:pt x="4832326" y="2551854"/>
                </a:cubicBezTo>
                <a:cubicBezTo>
                  <a:pt x="4825628" y="2557659"/>
                  <a:pt x="4822280" y="2567109"/>
                  <a:pt x="4822280" y="2580206"/>
                </a:cubicBezTo>
                <a:lnTo>
                  <a:pt x="4822280" y="3083841"/>
                </a:lnTo>
                <a:cubicBezTo>
                  <a:pt x="4822280" y="3096938"/>
                  <a:pt x="4825628" y="3106388"/>
                  <a:pt x="4832326" y="3112192"/>
                </a:cubicBezTo>
                <a:cubicBezTo>
                  <a:pt x="4839022" y="3117997"/>
                  <a:pt x="4847283" y="3120899"/>
                  <a:pt x="4857105" y="3120899"/>
                </a:cubicBezTo>
                <a:lnTo>
                  <a:pt x="5147321" y="3120899"/>
                </a:lnTo>
                <a:cubicBezTo>
                  <a:pt x="5149999" y="3120899"/>
                  <a:pt x="5152455" y="3120080"/>
                  <a:pt x="5154687" y="3118443"/>
                </a:cubicBezTo>
                <a:cubicBezTo>
                  <a:pt x="5156920" y="3116806"/>
                  <a:pt x="5158780" y="3114201"/>
                  <a:pt x="5160268" y="3110630"/>
                </a:cubicBezTo>
                <a:cubicBezTo>
                  <a:pt x="5161757" y="3107058"/>
                  <a:pt x="5162873" y="3102370"/>
                  <a:pt x="5163617" y="3096565"/>
                </a:cubicBezTo>
                <a:cubicBezTo>
                  <a:pt x="5164361" y="3090761"/>
                  <a:pt x="5164733" y="3083543"/>
                  <a:pt x="5164733" y="3074911"/>
                </a:cubicBezTo>
                <a:cubicBezTo>
                  <a:pt x="5164733" y="3066279"/>
                  <a:pt x="5164361" y="3059061"/>
                  <a:pt x="5163617" y="3053256"/>
                </a:cubicBezTo>
                <a:cubicBezTo>
                  <a:pt x="5162873" y="3047452"/>
                  <a:pt x="5161757" y="3042764"/>
                  <a:pt x="5160268" y="3039192"/>
                </a:cubicBezTo>
                <a:cubicBezTo>
                  <a:pt x="5158780" y="3035620"/>
                  <a:pt x="5156920" y="3033016"/>
                  <a:pt x="5154687" y="3031379"/>
                </a:cubicBezTo>
                <a:cubicBezTo>
                  <a:pt x="5152455" y="3029741"/>
                  <a:pt x="5149999" y="3028923"/>
                  <a:pt x="5147321" y="3028923"/>
                </a:cubicBezTo>
                <a:lnTo>
                  <a:pt x="4939259" y="3028923"/>
                </a:lnTo>
                <a:lnTo>
                  <a:pt x="4939259" y="2865956"/>
                </a:lnTo>
                <a:lnTo>
                  <a:pt x="5113834" y="2865956"/>
                </a:lnTo>
                <a:cubicBezTo>
                  <a:pt x="5116513" y="2865956"/>
                  <a:pt x="5118969" y="2865212"/>
                  <a:pt x="5121201" y="2863724"/>
                </a:cubicBezTo>
                <a:cubicBezTo>
                  <a:pt x="5123433" y="2862235"/>
                  <a:pt x="5125294" y="2859780"/>
                  <a:pt x="5126782" y="2856357"/>
                </a:cubicBezTo>
                <a:cubicBezTo>
                  <a:pt x="5128270" y="2852934"/>
                  <a:pt x="5129387" y="2848394"/>
                  <a:pt x="5130131" y="2842739"/>
                </a:cubicBezTo>
                <a:cubicBezTo>
                  <a:pt x="5130875" y="2837083"/>
                  <a:pt x="5131247" y="2829940"/>
                  <a:pt x="5131247" y="2821308"/>
                </a:cubicBezTo>
                <a:cubicBezTo>
                  <a:pt x="5131247" y="2812973"/>
                  <a:pt x="5130875" y="2805904"/>
                  <a:pt x="5130131" y="2800100"/>
                </a:cubicBezTo>
                <a:cubicBezTo>
                  <a:pt x="5129387" y="2794295"/>
                  <a:pt x="5128270" y="2789682"/>
                  <a:pt x="5126782" y="2786259"/>
                </a:cubicBezTo>
                <a:cubicBezTo>
                  <a:pt x="5125294" y="2782836"/>
                  <a:pt x="5123433" y="2780306"/>
                  <a:pt x="5121201" y="2778669"/>
                </a:cubicBezTo>
                <a:cubicBezTo>
                  <a:pt x="5118969" y="2777031"/>
                  <a:pt x="5116513" y="2776213"/>
                  <a:pt x="5113834" y="2776213"/>
                </a:cubicBezTo>
                <a:lnTo>
                  <a:pt x="4939259" y="2776213"/>
                </a:lnTo>
                <a:lnTo>
                  <a:pt x="4939259" y="2635124"/>
                </a:lnTo>
                <a:lnTo>
                  <a:pt x="5145534" y="2635124"/>
                </a:lnTo>
                <a:cubicBezTo>
                  <a:pt x="5148213" y="2635124"/>
                  <a:pt x="5150595" y="2634305"/>
                  <a:pt x="5152678" y="2632668"/>
                </a:cubicBezTo>
                <a:cubicBezTo>
                  <a:pt x="5154761" y="2631031"/>
                  <a:pt x="5156548" y="2628427"/>
                  <a:pt x="5158036" y="2624855"/>
                </a:cubicBezTo>
                <a:cubicBezTo>
                  <a:pt x="5159524" y="2621283"/>
                  <a:pt x="5160640" y="2616595"/>
                  <a:pt x="5161385" y="2610790"/>
                </a:cubicBezTo>
                <a:cubicBezTo>
                  <a:pt x="5162129" y="2604986"/>
                  <a:pt x="5162501" y="2597917"/>
                  <a:pt x="5162501" y="2589582"/>
                </a:cubicBezTo>
                <a:cubicBezTo>
                  <a:pt x="5162501" y="2580653"/>
                  <a:pt x="5162129" y="2573286"/>
                  <a:pt x="5161385" y="2567481"/>
                </a:cubicBezTo>
                <a:cubicBezTo>
                  <a:pt x="5160640" y="2561677"/>
                  <a:pt x="5159524" y="2556914"/>
                  <a:pt x="5158036" y="2553194"/>
                </a:cubicBezTo>
                <a:cubicBezTo>
                  <a:pt x="5156548" y="2549473"/>
                  <a:pt x="5154761" y="2546869"/>
                  <a:pt x="5152678" y="2545380"/>
                </a:cubicBezTo>
                <a:cubicBezTo>
                  <a:pt x="5150595" y="2543892"/>
                  <a:pt x="5148213" y="2543148"/>
                  <a:pt x="5145534" y="2543148"/>
                </a:cubicBezTo>
                <a:close/>
                <a:moveTo>
                  <a:pt x="4276080" y="2543148"/>
                </a:moveTo>
                <a:cubicBezTo>
                  <a:pt x="4266258" y="2543148"/>
                  <a:pt x="4257997" y="2546050"/>
                  <a:pt x="4251301" y="2551854"/>
                </a:cubicBezTo>
                <a:cubicBezTo>
                  <a:pt x="4244603" y="2557659"/>
                  <a:pt x="4241255" y="2567109"/>
                  <a:pt x="4241255" y="2580206"/>
                </a:cubicBezTo>
                <a:lnTo>
                  <a:pt x="4241255" y="3083841"/>
                </a:lnTo>
                <a:cubicBezTo>
                  <a:pt x="4241255" y="3096938"/>
                  <a:pt x="4244603" y="3106388"/>
                  <a:pt x="4251301" y="3112192"/>
                </a:cubicBezTo>
                <a:cubicBezTo>
                  <a:pt x="4257997" y="3117997"/>
                  <a:pt x="4266258" y="3120899"/>
                  <a:pt x="4276080" y="3120899"/>
                </a:cubicBezTo>
                <a:lnTo>
                  <a:pt x="4414044" y="3120899"/>
                </a:lnTo>
                <a:cubicBezTo>
                  <a:pt x="4465242" y="3120899"/>
                  <a:pt x="4509368" y="3115318"/>
                  <a:pt x="4546427" y="3104156"/>
                </a:cubicBezTo>
                <a:cubicBezTo>
                  <a:pt x="4583485" y="3092994"/>
                  <a:pt x="4614962" y="3075506"/>
                  <a:pt x="4640859" y="3051694"/>
                </a:cubicBezTo>
                <a:cubicBezTo>
                  <a:pt x="4666754" y="3027881"/>
                  <a:pt x="4686624" y="2997148"/>
                  <a:pt x="4700464" y="2959495"/>
                </a:cubicBezTo>
                <a:cubicBezTo>
                  <a:pt x="4714306" y="2921841"/>
                  <a:pt x="4721226" y="2876523"/>
                  <a:pt x="4721226" y="2823540"/>
                </a:cubicBezTo>
                <a:cubicBezTo>
                  <a:pt x="4721226" y="2777701"/>
                  <a:pt x="4714825" y="2737369"/>
                  <a:pt x="4702026" y="2702543"/>
                </a:cubicBezTo>
                <a:cubicBezTo>
                  <a:pt x="4689227" y="2667717"/>
                  <a:pt x="4670549" y="2638472"/>
                  <a:pt x="4645992" y="2614809"/>
                </a:cubicBezTo>
                <a:cubicBezTo>
                  <a:pt x="4621436" y="2591145"/>
                  <a:pt x="4591224" y="2573286"/>
                  <a:pt x="4555356" y="2561230"/>
                </a:cubicBezTo>
                <a:cubicBezTo>
                  <a:pt x="4519489" y="2549175"/>
                  <a:pt x="4475808" y="2543148"/>
                  <a:pt x="4424313" y="2543148"/>
                </a:cubicBezTo>
                <a:close/>
                <a:moveTo>
                  <a:pt x="7727256" y="2540469"/>
                </a:moveTo>
                <a:cubicBezTo>
                  <a:pt x="7712075" y="2540469"/>
                  <a:pt x="7699872" y="2540692"/>
                  <a:pt x="7690644" y="2541139"/>
                </a:cubicBezTo>
                <a:cubicBezTo>
                  <a:pt x="7681417" y="2541585"/>
                  <a:pt x="7674199" y="2542627"/>
                  <a:pt x="7668990" y="2544264"/>
                </a:cubicBezTo>
                <a:cubicBezTo>
                  <a:pt x="7663781" y="2545901"/>
                  <a:pt x="7659986" y="2548283"/>
                  <a:pt x="7657604" y="2551408"/>
                </a:cubicBezTo>
                <a:cubicBezTo>
                  <a:pt x="7655223" y="2554533"/>
                  <a:pt x="7653140" y="2558626"/>
                  <a:pt x="7651354" y="2563686"/>
                </a:cubicBezTo>
                <a:lnTo>
                  <a:pt x="7473206" y="3076250"/>
                </a:lnTo>
                <a:cubicBezTo>
                  <a:pt x="7469634" y="3086668"/>
                  <a:pt x="7467402" y="3095003"/>
                  <a:pt x="7466509" y="3101254"/>
                </a:cubicBezTo>
                <a:cubicBezTo>
                  <a:pt x="7465616" y="3107504"/>
                  <a:pt x="7466658" y="3112341"/>
                  <a:pt x="7469634" y="3115764"/>
                </a:cubicBezTo>
                <a:cubicBezTo>
                  <a:pt x="7472611" y="3119187"/>
                  <a:pt x="7477969" y="3121345"/>
                  <a:pt x="7485708" y="3122238"/>
                </a:cubicBezTo>
                <a:cubicBezTo>
                  <a:pt x="7493447" y="3123131"/>
                  <a:pt x="7504163" y="3123578"/>
                  <a:pt x="7517855" y="3123578"/>
                </a:cubicBezTo>
                <a:cubicBezTo>
                  <a:pt x="7530654" y="3123578"/>
                  <a:pt x="7540998" y="3123280"/>
                  <a:pt x="7548885" y="3122685"/>
                </a:cubicBezTo>
                <a:cubicBezTo>
                  <a:pt x="7556773" y="3122089"/>
                  <a:pt x="7562875" y="3120973"/>
                  <a:pt x="7567191" y="3119336"/>
                </a:cubicBezTo>
                <a:cubicBezTo>
                  <a:pt x="7571507" y="3117699"/>
                  <a:pt x="7574633" y="3115466"/>
                  <a:pt x="7576567" y="3112639"/>
                </a:cubicBezTo>
                <a:cubicBezTo>
                  <a:pt x="7578502" y="3109811"/>
                  <a:pt x="7580065" y="3106314"/>
                  <a:pt x="7581256" y="3102146"/>
                </a:cubicBezTo>
                <a:lnTo>
                  <a:pt x="7617867" y="2989186"/>
                </a:lnTo>
                <a:lnTo>
                  <a:pt x="7834859" y="2989186"/>
                </a:lnTo>
                <a:lnTo>
                  <a:pt x="7873703" y="3105272"/>
                </a:lnTo>
                <a:cubicBezTo>
                  <a:pt x="7874893" y="3109141"/>
                  <a:pt x="7876382" y="3112267"/>
                  <a:pt x="7878168" y="3114648"/>
                </a:cubicBezTo>
                <a:cubicBezTo>
                  <a:pt x="7879954" y="3117029"/>
                  <a:pt x="7883079" y="3118890"/>
                  <a:pt x="7887544" y="3120229"/>
                </a:cubicBezTo>
                <a:cubicBezTo>
                  <a:pt x="7892009" y="3121568"/>
                  <a:pt x="7898483" y="3122461"/>
                  <a:pt x="7906966" y="3122908"/>
                </a:cubicBezTo>
                <a:cubicBezTo>
                  <a:pt x="7915449" y="3123354"/>
                  <a:pt x="7927281" y="3123578"/>
                  <a:pt x="7942461" y="3123578"/>
                </a:cubicBezTo>
                <a:cubicBezTo>
                  <a:pt x="7957047" y="3123578"/>
                  <a:pt x="7968506" y="3123206"/>
                  <a:pt x="7976841" y="3122461"/>
                </a:cubicBezTo>
                <a:cubicBezTo>
                  <a:pt x="7985175" y="3121717"/>
                  <a:pt x="7990979" y="3119782"/>
                  <a:pt x="7994254" y="3116657"/>
                </a:cubicBezTo>
                <a:cubicBezTo>
                  <a:pt x="7997528" y="3113532"/>
                  <a:pt x="7998718" y="3108844"/>
                  <a:pt x="7997825" y="3102593"/>
                </a:cubicBezTo>
                <a:cubicBezTo>
                  <a:pt x="7996932" y="3096342"/>
                  <a:pt x="7994700" y="3087859"/>
                  <a:pt x="7991128" y="3077143"/>
                </a:cubicBezTo>
                <a:lnTo>
                  <a:pt x="7812534" y="2565026"/>
                </a:lnTo>
                <a:cubicBezTo>
                  <a:pt x="7810748" y="2559370"/>
                  <a:pt x="7808590" y="2554905"/>
                  <a:pt x="7806060" y="2551631"/>
                </a:cubicBezTo>
                <a:cubicBezTo>
                  <a:pt x="7803530" y="2548357"/>
                  <a:pt x="7799363" y="2545901"/>
                  <a:pt x="7793559" y="2544264"/>
                </a:cubicBezTo>
                <a:cubicBezTo>
                  <a:pt x="7787755" y="2542627"/>
                  <a:pt x="7779643" y="2541585"/>
                  <a:pt x="7769225" y="2541139"/>
                </a:cubicBezTo>
                <a:cubicBezTo>
                  <a:pt x="7758807" y="2540692"/>
                  <a:pt x="7744818" y="2540469"/>
                  <a:pt x="7727256" y="2540469"/>
                </a:cubicBezTo>
                <a:close/>
                <a:moveTo>
                  <a:pt x="6719541" y="2540469"/>
                </a:moveTo>
                <a:cubicBezTo>
                  <a:pt x="6708230" y="2540469"/>
                  <a:pt x="6698854" y="2540915"/>
                  <a:pt x="6691412" y="2541808"/>
                </a:cubicBezTo>
                <a:cubicBezTo>
                  <a:pt x="6683971" y="2542701"/>
                  <a:pt x="6677943" y="2543892"/>
                  <a:pt x="6673330" y="2545380"/>
                </a:cubicBezTo>
                <a:cubicBezTo>
                  <a:pt x="6668716" y="2546869"/>
                  <a:pt x="6665442" y="2548803"/>
                  <a:pt x="6663507" y="2551185"/>
                </a:cubicBezTo>
                <a:cubicBezTo>
                  <a:pt x="6661572" y="2553566"/>
                  <a:pt x="6660605" y="2556245"/>
                  <a:pt x="6660605" y="2559221"/>
                </a:cubicBezTo>
                <a:lnTo>
                  <a:pt x="6660605" y="3104825"/>
                </a:lnTo>
                <a:cubicBezTo>
                  <a:pt x="6660605" y="3107802"/>
                  <a:pt x="6661572" y="3110481"/>
                  <a:pt x="6663507" y="3112862"/>
                </a:cubicBezTo>
                <a:cubicBezTo>
                  <a:pt x="6665442" y="3115243"/>
                  <a:pt x="6668641" y="3117178"/>
                  <a:pt x="6673106" y="3118666"/>
                </a:cubicBezTo>
                <a:cubicBezTo>
                  <a:pt x="6677571" y="3120155"/>
                  <a:pt x="6683599" y="3121345"/>
                  <a:pt x="6691189" y="3122238"/>
                </a:cubicBezTo>
                <a:cubicBezTo>
                  <a:pt x="6698779" y="3123131"/>
                  <a:pt x="6708230" y="3123578"/>
                  <a:pt x="6719541" y="3123578"/>
                </a:cubicBezTo>
                <a:cubicBezTo>
                  <a:pt x="6731149" y="3123578"/>
                  <a:pt x="6740674" y="3123131"/>
                  <a:pt x="6748116" y="3122238"/>
                </a:cubicBezTo>
                <a:cubicBezTo>
                  <a:pt x="6755557" y="3121345"/>
                  <a:pt x="6761510" y="3120155"/>
                  <a:pt x="6765975" y="3118666"/>
                </a:cubicBezTo>
                <a:cubicBezTo>
                  <a:pt x="6770440" y="3117178"/>
                  <a:pt x="6773640" y="3115243"/>
                  <a:pt x="6775574" y="3112862"/>
                </a:cubicBezTo>
                <a:cubicBezTo>
                  <a:pt x="6777509" y="3110481"/>
                  <a:pt x="6778477" y="3107802"/>
                  <a:pt x="6778477" y="3104825"/>
                </a:cubicBezTo>
                <a:lnTo>
                  <a:pt x="6778477" y="2559221"/>
                </a:lnTo>
                <a:cubicBezTo>
                  <a:pt x="6778477" y="2556245"/>
                  <a:pt x="6777509" y="2553566"/>
                  <a:pt x="6775574" y="2551185"/>
                </a:cubicBezTo>
                <a:cubicBezTo>
                  <a:pt x="6773640" y="2548803"/>
                  <a:pt x="6770440" y="2546869"/>
                  <a:pt x="6765975" y="2545380"/>
                </a:cubicBezTo>
                <a:cubicBezTo>
                  <a:pt x="6761510" y="2543892"/>
                  <a:pt x="6755557" y="2542701"/>
                  <a:pt x="6748116" y="2541808"/>
                </a:cubicBezTo>
                <a:cubicBezTo>
                  <a:pt x="6740674" y="2540915"/>
                  <a:pt x="6731149" y="2540469"/>
                  <a:pt x="6719541" y="2540469"/>
                </a:cubicBezTo>
                <a:close/>
                <a:moveTo>
                  <a:pt x="6474570" y="2540469"/>
                </a:moveTo>
                <a:cubicBezTo>
                  <a:pt x="6463259" y="2540469"/>
                  <a:pt x="6453734" y="2540841"/>
                  <a:pt x="6445995" y="2541585"/>
                </a:cubicBezTo>
                <a:cubicBezTo>
                  <a:pt x="6438256" y="2542330"/>
                  <a:pt x="6432228" y="2543446"/>
                  <a:pt x="6427912" y="2544934"/>
                </a:cubicBezTo>
                <a:cubicBezTo>
                  <a:pt x="6423596" y="2546422"/>
                  <a:pt x="6420471" y="2548283"/>
                  <a:pt x="6418536" y="2550515"/>
                </a:cubicBezTo>
                <a:cubicBezTo>
                  <a:pt x="6416601" y="2552747"/>
                  <a:pt x="6415634" y="2555352"/>
                  <a:pt x="6415634" y="2558329"/>
                </a:cubicBezTo>
                <a:lnTo>
                  <a:pt x="6415634" y="2955253"/>
                </a:lnTo>
                <a:cubicBezTo>
                  <a:pt x="6415634" y="2969838"/>
                  <a:pt x="6414592" y="2981744"/>
                  <a:pt x="6412508" y="2990972"/>
                </a:cubicBezTo>
                <a:cubicBezTo>
                  <a:pt x="6410425" y="3000199"/>
                  <a:pt x="6407374" y="3007566"/>
                  <a:pt x="6403355" y="3013073"/>
                </a:cubicBezTo>
                <a:cubicBezTo>
                  <a:pt x="6399337" y="3018579"/>
                  <a:pt x="6394277" y="3022449"/>
                  <a:pt x="6388175" y="3024681"/>
                </a:cubicBezTo>
                <a:cubicBezTo>
                  <a:pt x="6382073" y="3026914"/>
                  <a:pt x="6375004" y="3028030"/>
                  <a:pt x="6366967" y="3028030"/>
                </a:cubicBezTo>
                <a:cubicBezTo>
                  <a:pt x="6358930" y="3028030"/>
                  <a:pt x="6351935" y="3027063"/>
                  <a:pt x="6345982" y="3025128"/>
                </a:cubicBezTo>
                <a:cubicBezTo>
                  <a:pt x="6340029" y="3023193"/>
                  <a:pt x="6334820" y="3021184"/>
                  <a:pt x="6330355" y="3019100"/>
                </a:cubicBezTo>
                <a:cubicBezTo>
                  <a:pt x="6325890" y="3017017"/>
                  <a:pt x="6321872" y="3015008"/>
                  <a:pt x="6318300" y="3013073"/>
                </a:cubicBezTo>
                <a:cubicBezTo>
                  <a:pt x="6314728" y="3011138"/>
                  <a:pt x="6311603" y="3010171"/>
                  <a:pt x="6308924" y="3010171"/>
                </a:cubicBezTo>
                <a:cubicBezTo>
                  <a:pt x="6305947" y="3010171"/>
                  <a:pt x="6303492" y="3010989"/>
                  <a:pt x="6301557" y="3012626"/>
                </a:cubicBezTo>
                <a:cubicBezTo>
                  <a:pt x="6299622" y="3014263"/>
                  <a:pt x="6298134" y="3017091"/>
                  <a:pt x="6297092" y="3021110"/>
                </a:cubicBezTo>
                <a:cubicBezTo>
                  <a:pt x="6296050" y="3025128"/>
                  <a:pt x="6295306" y="3030634"/>
                  <a:pt x="6294860" y="3037629"/>
                </a:cubicBezTo>
                <a:cubicBezTo>
                  <a:pt x="6294413" y="3044624"/>
                  <a:pt x="6294190" y="3053182"/>
                  <a:pt x="6294190" y="3063302"/>
                </a:cubicBezTo>
                <a:cubicBezTo>
                  <a:pt x="6294190" y="3071041"/>
                  <a:pt x="6294339" y="3077441"/>
                  <a:pt x="6294636" y="3082501"/>
                </a:cubicBezTo>
                <a:cubicBezTo>
                  <a:pt x="6294934" y="3087561"/>
                  <a:pt x="6295529" y="3091803"/>
                  <a:pt x="6296422" y="3095226"/>
                </a:cubicBezTo>
                <a:cubicBezTo>
                  <a:pt x="6297315" y="3098649"/>
                  <a:pt x="6298357" y="3101402"/>
                  <a:pt x="6299548" y="3103486"/>
                </a:cubicBezTo>
                <a:cubicBezTo>
                  <a:pt x="6300738" y="3105569"/>
                  <a:pt x="6302227" y="3107579"/>
                  <a:pt x="6304013" y="3109513"/>
                </a:cubicBezTo>
                <a:cubicBezTo>
                  <a:pt x="6305798" y="3111448"/>
                  <a:pt x="6309370" y="3113606"/>
                  <a:pt x="6314728" y="3115987"/>
                </a:cubicBezTo>
                <a:cubicBezTo>
                  <a:pt x="6320086" y="3118369"/>
                  <a:pt x="6326411" y="3120601"/>
                  <a:pt x="6333704" y="3122685"/>
                </a:cubicBezTo>
                <a:cubicBezTo>
                  <a:pt x="6340996" y="3124768"/>
                  <a:pt x="6349033" y="3126480"/>
                  <a:pt x="6357814" y="3127819"/>
                </a:cubicBezTo>
                <a:cubicBezTo>
                  <a:pt x="6366595" y="3129159"/>
                  <a:pt x="6375450" y="3129828"/>
                  <a:pt x="6384380" y="3129828"/>
                </a:cubicBezTo>
                <a:cubicBezTo>
                  <a:pt x="6412359" y="3129828"/>
                  <a:pt x="6435874" y="3125959"/>
                  <a:pt x="6454924" y="3118220"/>
                </a:cubicBezTo>
                <a:cubicBezTo>
                  <a:pt x="6473974" y="3110481"/>
                  <a:pt x="6489378" y="3099244"/>
                  <a:pt x="6501135" y="3084510"/>
                </a:cubicBezTo>
                <a:cubicBezTo>
                  <a:pt x="6512893" y="3069776"/>
                  <a:pt x="6521227" y="3051917"/>
                  <a:pt x="6526139" y="3030932"/>
                </a:cubicBezTo>
                <a:cubicBezTo>
                  <a:pt x="6531050" y="3009947"/>
                  <a:pt x="6533506" y="2986358"/>
                  <a:pt x="6533506" y="2960164"/>
                </a:cubicBezTo>
                <a:lnTo>
                  <a:pt x="6533506" y="2558329"/>
                </a:lnTo>
                <a:cubicBezTo>
                  <a:pt x="6533506" y="2555352"/>
                  <a:pt x="6532538" y="2552747"/>
                  <a:pt x="6530603" y="2550515"/>
                </a:cubicBezTo>
                <a:cubicBezTo>
                  <a:pt x="6528669" y="2548283"/>
                  <a:pt x="6525394" y="2546422"/>
                  <a:pt x="6520781" y="2544934"/>
                </a:cubicBezTo>
                <a:cubicBezTo>
                  <a:pt x="6516167" y="2543446"/>
                  <a:pt x="6510140" y="2542330"/>
                  <a:pt x="6502698" y="2541585"/>
                </a:cubicBezTo>
                <a:cubicBezTo>
                  <a:pt x="6495257" y="2540841"/>
                  <a:pt x="6485881" y="2540469"/>
                  <a:pt x="6474570" y="2540469"/>
                </a:cubicBezTo>
                <a:close/>
                <a:moveTo>
                  <a:pt x="5823745" y="2540469"/>
                </a:moveTo>
                <a:cubicBezTo>
                  <a:pt x="5812136" y="2540469"/>
                  <a:pt x="5802611" y="2540915"/>
                  <a:pt x="5795169" y="2541808"/>
                </a:cubicBezTo>
                <a:cubicBezTo>
                  <a:pt x="5787728" y="2542701"/>
                  <a:pt x="5781700" y="2543892"/>
                  <a:pt x="5777087" y="2545380"/>
                </a:cubicBezTo>
                <a:cubicBezTo>
                  <a:pt x="5772473" y="2546869"/>
                  <a:pt x="5769273" y="2548803"/>
                  <a:pt x="5767487" y="2551185"/>
                </a:cubicBezTo>
                <a:cubicBezTo>
                  <a:pt x="5765701" y="2553566"/>
                  <a:pt x="5764808" y="2556245"/>
                  <a:pt x="5764808" y="2559221"/>
                </a:cubicBezTo>
                <a:lnTo>
                  <a:pt x="5764808" y="2910605"/>
                </a:lnTo>
                <a:cubicBezTo>
                  <a:pt x="5764808" y="2947514"/>
                  <a:pt x="5770092" y="2979735"/>
                  <a:pt x="5780658" y="3007268"/>
                </a:cubicBezTo>
                <a:cubicBezTo>
                  <a:pt x="5791225" y="3034802"/>
                  <a:pt x="5806480" y="3057796"/>
                  <a:pt x="5826423" y="3076250"/>
                </a:cubicBezTo>
                <a:cubicBezTo>
                  <a:pt x="5846367" y="3094705"/>
                  <a:pt x="5870774" y="3108472"/>
                  <a:pt x="5899647" y="3117550"/>
                </a:cubicBezTo>
                <a:cubicBezTo>
                  <a:pt x="5928519" y="3126629"/>
                  <a:pt x="5961113" y="3131168"/>
                  <a:pt x="5997427" y="3131168"/>
                </a:cubicBezTo>
                <a:cubicBezTo>
                  <a:pt x="6036122" y="3131168"/>
                  <a:pt x="6070352" y="3126108"/>
                  <a:pt x="6100118" y="3115987"/>
                </a:cubicBezTo>
                <a:cubicBezTo>
                  <a:pt x="6129884" y="3105867"/>
                  <a:pt x="6154887" y="3091133"/>
                  <a:pt x="6175127" y="3071785"/>
                </a:cubicBezTo>
                <a:cubicBezTo>
                  <a:pt x="6195368" y="3052438"/>
                  <a:pt x="6210697" y="3028774"/>
                  <a:pt x="6221115" y="3000795"/>
                </a:cubicBezTo>
                <a:cubicBezTo>
                  <a:pt x="6231533" y="2972815"/>
                  <a:pt x="6236742" y="2941114"/>
                  <a:pt x="6236742" y="2905693"/>
                </a:cubicBezTo>
                <a:lnTo>
                  <a:pt x="6236742" y="2559221"/>
                </a:lnTo>
                <a:cubicBezTo>
                  <a:pt x="6236742" y="2556245"/>
                  <a:pt x="6235849" y="2553566"/>
                  <a:pt x="6234063" y="2551185"/>
                </a:cubicBezTo>
                <a:cubicBezTo>
                  <a:pt x="6232277" y="2548803"/>
                  <a:pt x="6229152" y="2546869"/>
                  <a:pt x="6224687" y="2545380"/>
                </a:cubicBezTo>
                <a:cubicBezTo>
                  <a:pt x="6220222" y="2543892"/>
                  <a:pt x="6214344" y="2542701"/>
                  <a:pt x="6207051" y="2541808"/>
                </a:cubicBezTo>
                <a:cubicBezTo>
                  <a:pt x="6199758" y="2540915"/>
                  <a:pt x="6190457" y="2540469"/>
                  <a:pt x="6179146" y="2540469"/>
                </a:cubicBezTo>
                <a:cubicBezTo>
                  <a:pt x="6167835" y="2540469"/>
                  <a:pt x="6158384" y="2540915"/>
                  <a:pt x="6150794" y="2541808"/>
                </a:cubicBezTo>
                <a:cubicBezTo>
                  <a:pt x="6143204" y="2542701"/>
                  <a:pt x="6137176" y="2543892"/>
                  <a:pt x="6132711" y="2545380"/>
                </a:cubicBezTo>
                <a:cubicBezTo>
                  <a:pt x="6128247" y="2546869"/>
                  <a:pt x="6125121" y="2548803"/>
                  <a:pt x="6123335" y="2551185"/>
                </a:cubicBezTo>
                <a:cubicBezTo>
                  <a:pt x="6121549" y="2553566"/>
                  <a:pt x="6120656" y="2556245"/>
                  <a:pt x="6120656" y="2559221"/>
                </a:cubicBezTo>
                <a:lnTo>
                  <a:pt x="6120656" y="2907033"/>
                </a:lnTo>
                <a:cubicBezTo>
                  <a:pt x="6120656" y="2927273"/>
                  <a:pt x="6117903" y="2945356"/>
                  <a:pt x="6112396" y="2961281"/>
                </a:cubicBezTo>
                <a:cubicBezTo>
                  <a:pt x="6106890" y="2977205"/>
                  <a:pt x="6099076" y="2990600"/>
                  <a:pt x="6088956" y="3001464"/>
                </a:cubicBezTo>
                <a:cubicBezTo>
                  <a:pt x="6078836" y="3012329"/>
                  <a:pt x="6066483" y="3020589"/>
                  <a:pt x="6051898" y="3026244"/>
                </a:cubicBezTo>
                <a:cubicBezTo>
                  <a:pt x="6037313" y="3031899"/>
                  <a:pt x="6020793" y="3034727"/>
                  <a:pt x="6002338" y="3034727"/>
                </a:cubicBezTo>
                <a:cubicBezTo>
                  <a:pt x="5984181" y="3034727"/>
                  <a:pt x="5967735" y="3031974"/>
                  <a:pt x="5953001" y="3026467"/>
                </a:cubicBezTo>
                <a:cubicBezTo>
                  <a:pt x="5938268" y="3020961"/>
                  <a:pt x="5925617" y="3012701"/>
                  <a:pt x="5915050" y="3001687"/>
                </a:cubicBezTo>
                <a:cubicBezTo>
                  <a:pt x="5904483" y="2990674"/>
                  <a:pt x="5896372" y="2976759"/>
                  <a:pt x="5890717" y="2959941"/>
                </a:cubicBezTo>
                <a:cubicBezTo>
                  <a:pt x="5885061" y="2943123"/>
                  <a:pt x="5882234" y="2923255"/>
                  <a:pt x="5882234" y="2900335"/>
                </a:cubicBezTo>
                <a:lnTo>
                  <a:pt x="5882234" y="2559221"/>
                </a:lnTo>
                <a:cubicBezTo>
                  <a:pt x="5882234" y="2556245"/>
                  <a:pt x="5881266" y="2553566"/>
                  <a:pt x="5879331" y="2551185"/>
                </a:cubicBezTo>
                <a:cubicBezTo>
                  <a:pt x="5877397" y="2548803"/>
                  <a:pt x="5874197" y="2546869"/>
                  <a:pt x="5869732" y="2545380"/>
                </a:cubicBezTo>
                <a:cubicBezTo>
                  <a:pt x="5865267" y="2543892"/>
                  <a:pt x="5859314" y="2542701"/>
                  <a:pt x="5851873" y="2541808"/>
                </a:cubicBezTo>
                <a:cubicBezTo>
                  <a:pt x="5844431" y="2540915"/>
                  <a:pt x="5835055" y="2540469"/>
                  <a:pt x="5823745" y="2540469"/>
                </a:cubicBezTo>
                <a:close/>
                <a:moveTo>
                  <a:pt x="5328890" y="2540469"/>
                </a:moveTo>
                <a:cubicBezTo>
                  <a:pt x="5317580" y="2540469"/>
                  <a:pt x="5308129" y="2540915"/>
                  <a:pt x="5300539" y="2541808"/>
                </a:cubicBezTo>
                <a:cubicBezTo>
                  <a:pt x="5292948" y="2542701"/>
                  <a:pt x="5286921" y="2543892"/>
                  <a:pt x="5282457" y="2545380"/>
                </a:cubicBezTo>
                <a:cubicBezTo>
                  <a:pt x="5277991" y="2546869"/>
                  <a:pt x="5274792" y="2548803"/>
                  <a:pt x="5272857" y="2551185"/>
                </a:cubicBezTo>
                <a:cubicBezTo>
                  <a:pt x="5270922" y="2553566"/>
                  <a:pt x="5269955" y="2556394"/>
                  <a:pt x="5269955" y="2559668"/>
                </a:cubicBezTo>
                <a:lnTo>
                  <a:pt x="5269955" y="3103932"/>
                </a:lnTo>
                <a:cubicBezTo>
                  <a:pt x="5269955" y="3107207"/>
                  <a:pt x="5270922" y="3110034"/>
                  <a:pt x="5272857" y="3112416"/>
                </a:cubicBezTo>
                <a:cubicBezTo>
                  <a:pt x="5274792" y="3114797"/>
                  <a:pt x="5277991" y="3116806"/>
                  <a:pt x="5282457" y="3118443"/>
                </a:cubicBezTo>
                <a:cubicBezTo>
                  <a:pt x="5286921" y="3120080"/>
                  <a:pt x="5292948" y="3121345"/>
                  <a:pt x="5300539" y="3122238"/>
                </a:cubicBezTo>
                <a:cubicBezTo>
                  <a:pt x="5308129" y="3123131"/>
                  <a:pt x="5317580" y="3123578"/>
                  <a:pt x="5328890" y="3123578"/>
                </a:cubicBezTo>
                <a:cubicBezTo>
                  <a:pt x="5340499" y="3123578"/>
                  <a:pt x="5350024" y="3123131"/>
                  <a:pt x="5357465" y="3122238"/>
                </a:cubicBezTo>
                <a:cubicBezTo>
                  <a:pt x="5364908" y="3121345"/>
                  <a:pt x="5370860" y="3120080"/>
                  <a:pt x="5375325" y="3118443"/>
                </a:cubicBezTo>
                <a:cubicBezTo>
                  <a:pt x="5379790" y="3116806"/>
                  <a:pt x="5382916" y="3114797"/>
                  <a:pt x="5384701" y="3112416"/>
                </a:cubicBezTo>
                <a:cubicBezTo>
                  <a:pt x="5386487" y="3110034"/>
                  <a:pt x="5387380" y="3107207"/>
                  <a:pt x="5387380" y="3103932"/>
                </a:cubicBezTo>
                <a:lnTo>
                  <a:pt x="5387380" y="2829791"/>
                </a:lnTo>
                <a:lnTo>
                  <a:pt x="5561955" y="3103932"/>
                </a:lnTo>
                <a:cubicBezTo>
                  <a:pt x="5564039" y="3108099"/>
                  <a:pt x="5566941" y="3111671"/>
                  <a:pt x="5570662" y="3114648"/>
                </a:cubicBezTo>
                <a:cubicBezTo>
                  <a:pt x="5574382" y="3117624"/>
                  <a:pt x="5580485" y="3119857"/>
                  <a:pt x="5588968" y="3121345"/>
                </a:cubicBezTo>
                <a:cubicBezTo>
                  <a:pt x="5597451" y="3122834"/>
                  <a:pt x="5611366" y="3123578"/>
                  <a:pt x="5630715" y="3123578"/>
                </a:cubicBezTo>
                <a:cubicBezTo>
                  <a:pt x="5642918" y="3123578"/>
                  <a:pt x="5653038" y="3123131"/>
                  <a:pt x="5661075" y="3122238"/>
                </a:cubicBezTo>
                <a:cubicBezTo>
                  <a:pt x="5669112" y="3121345"/>
                  <a:pt x="5675437" y="3120080"/>
                  <a:pt x="5680050" y="3118443"/>
                </a:cubicBezTo>
                <a:cubicBezTo>
                  <a:pt x="5684664" y="3116806"/>
                  <a:pt x="5687790" y="3114722"/>
                  <a:pt x="5689427" y="3112192"/>
                </a:cubicBezTo>
                <a:cubicBezTo>
                  <a:pt x="5691064" y="3109662"/>
                  <a:pt x="5691882" y="3106760"/>
                  <a:pt x="5691882" y="3103486"/>
                </a:cubicBezTo>
                <a:cubicBezTo>
                  <a:pt x="5691882" y="3101105"/>
                  <a:pt x="5691213" y="3097905"/>
                  <a:pt x="5689874" y="3093886"/>
                </a:cubicBezTo>
                <a:cubicBezTo>
                  <a:pt x="5688534" y="3089868"/>
                  <a:pt x="5684590" y="3081757"/>
                  <a:pt x="5678041" y="3069553"/>
                </a:cubicBezTo>
                <a:lnTo>
                  <a:pt x="5505252" y="2808360"/>
                </a:lnTo>
                <a:lnTo>
                  <a:pt x="5663754" y="2600744"/>
                </a:lnTo>
                <a:cubicBezTo>
                  <a:pt x="5671196" y="2589136"/>
                  <a:pt x="5676256" y="2580653"/>
                  <a:pt x="5678935" y="2575295"/>
                </a:cubicBezTo>
                <a:cubicBezTo>
                  <a:pt x="5681613" y="2569937"/>
                  <a:pt x="5682953" y="2564728"/>
                  <a:pt x="5682953" y="2559668"/>
                </a:cubicBezTo>
                <a:cubicBezTo>
                  <a:pt x="5682953" y="2556691"/>
                  <a:pt x="5682060" y="2554012"/>
                  <a:pt x="5680274" y="2551631"/>
                </a:cubicBezTo>
                <a:cubicBezTo>
                  <a:pt x="5678488" y="2549250"/>
                  <a:pt x="5675288" y="2547241"/>
                  <a:pt x="5670674" y="2545604"/>
                </a:cubicBezTo>
                <a:cubicBezTo>
                  <a:pt x="5666061" y="2543966"/>
                  <a:pt x="5659884" y="2542701"/>
                  <a:pt x="5652145" y="2541808"/>
                </a:cubicBezTo>
                <a:cubicBezTo>
                  <a:pt x="5644406" y="2540915"/>
                  <a:pt x="5634583" y="2540469"/>
                  <a:pt x="5622677" y="2540469"/>
                </a:cubicBezTo>
                <a:cubicBezTo>
                  <a:pt x="5611069" y="2540469"/>
                  <a:pt x="5601544" y="2540767"/>
                  <a:pt x="5594102" y="2541362"/>
                </a:cubicBezTo>
                <a:cubicBezTo>
                  <a:pt x="5586661" y="2541957"/>
                  <a:pt x="5580559" y="2542999"/>
                  <a:pt x="5575796" y="2544488"/>
                </a:cubicBezTo>
                <a:cubicBezTo>
                  <a:pt x="5571034" y="2545976"/>
                  <a:pt x="5567164" y="2547985"/>
                  <a:pt x="5564188" y="2550515"/>
                </a:cubicBezTo>
                <a:cubicBezTo>
                  <a:pt x="5561211" y="2553045"/>
                  <a:pt x="5558681" y="2556245"/>
                  <a:pt x="5556597" y="2560114"/>
                </a:cubicBezTo>
                <a:lnTo>
                  <a:pt x="5387380" y="2805681"/>
                </a:lnTo>
                <a:lnTo>
                  <a:pt x="5387380" y="2559668"/>
                </a:lnTo>
                <a:cubicBezTo>
                  <a:pt x="5387380" y="2556394"/>
                  <a:pt x="5386487" y="2553566"/>
                  <a:pt x="5384701" y="2551185"/>
                </a:cubicBezTo>
                <a:cubicBezTo>
                  <a:pt x="5382916" y="2548803"/>
                  <a:pt x="5379790" y="2546869"/>
                  <a:pt x="5375325" y="2545380"/>
                </a:cubicBezTo>
                <a:cubicBezTo>
                  <a:pt x="5370860" y="2543892"/>
                  <a:pt x="5364908" y="2542701"/>
                  <a:pt x="5357465" y="2541808"/>
                </a:cubicBezTo>
                <a:cubicBezTo>
                  <a:pt x="5350024" y="2540915"/>
                  <a:pt x="5340499" y="2540469"/>
                  <a:pt x="5328890" y="2540469"/>
                </a:cubicBezTo>
                <a:close/>
                <a:moveTo>
                  <a:pt x="4872732" y="2366787"/>
                </a:moveTo>
                <a:cubicBezTo>
                  <a:pt x="4862612" y="2366787"/>
                  <a:pt x="4854352" y="2367084"/>
                  <a:pt x="4847953" y="2367680"/>
                </a:cubicBezTo>
                <a:cubicBezTo>
                  <a:pt x="4841553" y="2368275"/>
                  <a:pt x="4837088" y="2369317"/>
                  <a:pt x="4834558" y="2370805"/>
                </a:cubicBezTo>
                <a:cubicBezTo>
                  <a:pt x="4832028" y="2372293"/>
                  <a:pt x="4831135" y="2374451"/>
                  <a:pt x="4831879" y="2377279"/>
                </a:cubicBezTo>
                <a:cubicBezTo>
                  <a:pt x="4832624" y="2380107"/>
                  <a:pt x="4834930" y="2383753"/>
                  <a:pt x="4838800" y="2388218"/>
                </a:cubicBezTo>
                <a:lnTo>
                  <a:pt x="4927203" y="2483765"/>
                </a:lnTo>
                <a:cubicBezTo>
                  <a:pt x="4931073" y="2487635"/>
                  <a:pt x="4934719" y="2490835"/>
                  <a:pt x="4938143" y="2493365"/>
                </a:cubicBezTo>
                <a:cubicBezTo>
                  <a:pt x="4941565" y="2495895"/>
                  <a:pt x="4945584" y="2497830"/>
                  <a:pt x="4950197" y="2499169"/>
                </a:cubicBezTo>
                <a:cubicBezTo>
                  <a:pt x="4954811" y="2500509"/>
                  <a:pt x="4960392" y="2501327"/>
                  <a:pt x="4966941" y="2501625"/>
                </a:cubicBezTo>
                <a:cubicBezTo>
                  <a:pt x="4973489" y="2501923"/>
                  <a:pt x="4981526" y="2502072"/>
                  <a:pt x="4991051" y="2502072"/>
                </a:cubicBezTo>
                <a:cubicBezTo>
                  <a:pt x="5001171" y="2502072"/>
                  <a:pt x="5009728" y="2501848"/>
                  <a:pt x="5016724" y="2501402"/>
                </a:cubicBezTo>
                <a:cubicBezTo>
                  <a:pt x="5023718" y="2500955"/>
                  <a:pt x="5029820" y="2500062"/>
                  <a:pt x="5035030" y="2498723"/>
                </a:cubicBezTo>
                <a:cubicBezTo>
                  <a:pt x="5040239" y="2497383"/>
                  <a:pt x="5044778" y="2495523"/>
                  <a:pt x="5048647" y="2493142"/>
                </a:cubicBezTo>
                <a:cubicBezTo>
                  <a:pt x="5052517" y="2490760"/>
                  <a:pt x="5056089" y="2487635"/>
                  <a:pt x="5059363" y="2483765"/>
                </a:cubicBezTo>
                <a:lnTo>
                  <a:pt x="5146427" y="2388218"/>
                </a:lnTo>
                <a:cubicBezTo>
                  <a:pt x="5149702" y="2384348"/>
                  <a:pt x="5151711" y="2381000"/>
                  <a:pt x="5152455" y="2378172"/>
                </a:cubicBezTo>
                <a:cubicBezTo>
                  <a:pt x="5153200" y="2375344"/>
                  <a:pt x="5152306" y="2373112"/>
                  <a:pt x="5149776" y="2371475"/>
                </a:cubicBezTo>
                <a:cubicBezTo>
                  <a:pt x="5147246" y="2369838"/>
                  <a:pt x="5143004" y="2368647"/>
                  <a:pt x="5137051" y="2367903"/>
                </a:cubicBezTo>
                <a:cubicBezTo>
                  <a:pt x="5131098" y="2367159"/>
                  <a:pt x="5123061" y="2366787"/>
                  <a:pt x="5112941" y="2366787"/>
                </a:cubicBezTo>
                <a:cubicBezTo>
                  <a:pt x="5100440" y="2366787"/>
                  <a:pt x="5090468" y="2367010"/>
                  <a:pt x="5083027" y="2367456"/>
                </a:cubicBezTo>
                <a:cubicBezTo>
                  <a:pt x="5075585" y="2367903"/>
                  <a:pt x="5069558" y="2368647"/>
                  <a:pt x="5064944" y="2369689"/>
                </a:cubicBezTo>
                <a:cubicBezTo>
                  <a:pt x="5060330" y="2370730"/>
                  <a:pt x="5056758" y="2372219"/>
                  <a:pt x="5054228" y="2374154"/>
                </a:cubicBezTo>
                <a:cubicBezTo>
                  <a:pt x="5051698" y="2376088"/>
                  <a:pt x="5049243" y="2378544"/>
                  <a:pt x="5046861" y="2381521"/>
                </a:cubicBezTo>
                <a:lnTo>
                  <a:pt x="4991944" y="2441796"/>
                </a:lnTo>
                <a:lnTo>
                  <a:pt x="4939259" y="2380628"/>
                </a:lnTo>
                <a:cubicBezTo>
                  <a:pt x="4936878" y="2377949"/>
                  <a:pt x="4934422" y="2375716"/>
                  <a:pt x="4931892" y="2373930"/>
                </a:cubicBezTo>
                <a:cubicBezTo>
                  <a:pt x="4929361" y="2372145"/>
                  <a:pt x="4925790" y="2370730"/>
                  <a:pt x="4921176" y="2369689"/>
                </a:cubicBezTo>
                <a:cubicBezTo>
                  <a:pt x="4916562" y="2368647"/>
                  <a:pt x="4910386" y="2367903"/>
                  <a:pt x="4902647" y="2367456"/>
                </a:cubicBezTo>
                <a:cubicBezTo>
                  <a:pt x="4894908" y="2367010"/>
                  <a:pt x="4884936" y="2366787"/>
                  <a:pt x="4872732" y="23667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DE9C90B-FDFB-40FE-B2CE-7421064B529E}"/>
              </a:ext>
            </a:extLst>
          </p:cNvPr>
          <p:cNvSpPr/>
          <p:nvPr/>
        </p:nvSpPr>
        <p:spPr>
          <a:xfrm flipH="1">
            <a:off x="6542524" y="1407326"/>
            <a:ext cx="69946" cy="233583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44128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5833E-6 0 L -0.44583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1000ECD7-396B-1317-A80D-459DD5F47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955" y="1799738"/>
            <a:ext cx="8158910" cy="1222567"/>
          </a:xfrm>
        </p:spPr>
        <p:txBody>
          <a:bodyPr>
            <a:normAutofit/>
          </a:bodyPr>
          <a:lstStyle/>
          <a:p>
            <a:r>
              <a:rPr lang="cs-CZ" sz="1950" dirty="0"/>
              <a:t>Kontaktní email:</a:t>
            </a:r>
          </a:p>
          <a:p>
            <a:r>
              <a:rPr lang="cs-CZ" sz="1950" dirty="0">
                <a:hlinkClick r:id="rId3"/>
              </a:rPr>
              <a:t>petr.lepik@vsb.cz</a:t>
            </a:r>
            <a:r>
              <a:rPr lang="cs-CZ" sz="1950" dirty="0"/>
              <a:t>       </a:t>
            </a:r>
            <a:r>
              <a:rPr lang="cs-CZ" sz="1950" dirty="0">
                <a:hlinkClick r:id="rId3"/>
              </a:rPr>
              <a:t>barbora.martinikova@vsb.cz</a:t>
            </a:r>
          </a:p>
          <a:p>
            <a:endParaRPr lang="cs-CZ" sz="1950" dirty="0"/>
          </a:p>
          <a:p>
            <a:endParaRPr lang="cs-CZ" sz="195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239CE80-4C60-15DB-02BF-025335770174}"/>
              </a:ext>
            </a:extLst>
          </p:cNvPr>
          <p:cNvSpPr/>
          <p:nvPr/>
        </p:nvSpPr>
        <p:spPr>
          <a:xfrm>
            <a:off x="2185639" y="3529361"/>
            <a:ext cx="4739269" cy="1767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535482200"/>
      </p:ext>
    </p:extLst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0451"/>
            <a:ext cx="7886700" cy="2107752"/>
          </a:xfrm>
        </p:spPr>
        <p:txBody>
          <a:bodyPr/>
          <a:lstStyle/>
          <a:p>
            <a:r>
              <a:rPr lang="cs-CZ" sz="4800">
                <a:solidFill>
                  <a:schemeClr val="bg1"/>
                </a:solidFill>
              </a:rPr>
              <a:t>Metodika pro zajištění efektivního procesu zjišťování příčin vzniku požárů</a:t>
            </a:r>
            <a:endParaRPr lang="cs-C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007" y="401479"/>
            <a:ext cx="32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Cíl/ účel</a:t>
            </a:r>
            <a:endParaRPr lang="ru-RU" sz="28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663" y="1221510"/>
            <a:ext cx="8254674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ea typeface="Open Sans" charset="0"/>
                <a:cs typeface="Open Sans" charset="0"/>
              </a:rPr>
              <a:t>Cílem metodiky je </a:t>
            </a:r>
            <a:r>
              <a:rPr lang="pt-BR" sz="2200" dirty="0">
                <a:ea typeface="Open Sans" charset="0"/>
                <a:cs typeface="Open Sans" charset="0"/>
              </a:rPr>
              <a:t>stanovení </a:t>
            </a:r>
            <a:r>
              <a:rPr lang="cs-CZ" sz="2200" dirty="0">
                <a:ea typeface="Open Sans" charset="0"/>
                <a:cs typeface="Open Sans" charset="0"/>
              </a:rPr>
              <a:t>základních </a:t>
            </a:r>
            <a:r>
              <a:rPr lang="pt-BR" sz="2200" dirty="0">
                <a:ea typeface="Open Sans" charset="0"/>
                <a:cs typeface="Open Sans" charset="0"/>
              </a:rPr>
              <a:t>zásad a postupů </a:t>
            </a:r>
            <a:r>
              <a:rPr lang="cs-CZ" sz="2200" dirty="0">
                <a:ea typeface="Open Sans" charset="0"/>
                <a:cs typeface="Open Sans" charset="0"/>
              </a:rPr>
              <a:t>pro vyšetřovatele požárů v rámci procesu zjišťování příčin vzniku požárů v ČR. </a:t>
            </a:r>
          </a:p>
          <a:p>
            <a:pPr>
              <a:lnSpc>
                <a:spcPct val="150000"/>
              </a:lnSpc>
            </a:pPr>
            <a:endParaRPr lang="cs-CZ" sz="2200" dirty="0">
              <a:ea typeface="Open Sans" charset="0"/>
              <a:cs typeface="Open Sans" charset="0"/>
            </a:endParaRPr>
          </a:p>
        </p:txBody>
      </p:sp>
      <p:pic>
        <p:nvPicPr>
          <p:cNvPr id="10" name="Obrázek 9" descr="Obsah obrázku černá, tma, Grafika&#10;&#10;Popis byl vytvořen automaticky">
            <a:extLst>
              <a:ext uri="{FF2B5EF4-FFF2-40B4-BE49-F238E27FC236}">
                <a16:creationId xmlns:a16="http://schemas.microsoft.com/office/drawing/2014/main" id="{94E4CE52-B80A-93B9-94E2-776464A0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35" y="3921990"/>
            <a:ext cx="914402" cy="914402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4A1A126-E092-2FD7-4620-A3030352D3C8}"/>
              </a:ext>
            </a:extLst>
          </p:cNvPr>
          <p:cNvGrpSpPr/>
          <p:nvPr/>
        </p:nvGrpSpPr>
        <p:grpSpPr>
          <a:xfrm>
            <a:off x="4321936" y="2935945"/>
            <a:ext cx="4080254" cy="1616032"/>
            <a:chOff x="13681978" y="3693163"/>
            <a:chExt cx="2023537" cy="1186596"/>
          </a:xfrm>
        </p:grpSpPr>
        <p:sp>
          <p:nvSpPr>
            <p:cNvPr id="12" name="TextovéPole 3">
              <a:extLst>
                <a:ext uri="{FF2B5EF4-FFF2-40B4-BE49-F238E27FC236}">
                  <a16:creationId xmlns:a16="http://schemas.microsoft.com/office/drawing/2014/main" id="{649A44C7-CDAA-11FF-64AD-D13697E11804}"/>
                </a:ext>
              </a:extLst>
            </p:cNvPr>
            <p:cNvSpPr txBox="1"/>
            <p:nvPr/>
          </p:nvSpPr>
          <p:spPr>
            <a:xfrm>
              <a:off x="13815115" y="3933504"/>
              <a:ext cx="1757262" cy="610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2400" dirty="0"/>
                <a:t>Tvorba „živého“ dokumentu</a:t>
              </a:r>
              <a:endParaRPr lang="en-US" sz="2000" dirty="0"/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E51B8108-1211-686F-1E48-5FA3B093447F}"/>
                </a:ext>
              </a:extLst>
            </p:cNvPr>
            <p:cNvGrpSpPr/>
            <p:nvPr/>
          </p:nvGrpSpPr>
          <p:grpSpPr>
            <a:xfrm>
              <a:off x="13681978" y="3693163"/>
              <a:ext cx="2023537" cy="1186596"/>
              <a:chOff x="13785955" y="4071735"/>
              <a:chExt cx="2477761" cy="1452952"/>
            </a:xfrm>
          </p:grpSpPr>
          <p:sp>
            <p:nvSpPr>
              <p:cNvPr id="14" name="Tvar L 13">
                <a:extLst>
                  <a:ext uri="{FF2B5EF4-FFF2-40B4-BE49-F238E27FC236}">
                    <a16:creationId xmlns:a16="http://schemas.microsoft.com/office/drawing/2014/main" id="{356FDCBE-5E27-DD1E-8C88-8438741DDE21}"/>
                  </a:ext>
                </a:extLst>
              </p:cNvPr>
              <p:cNvSpPr/>
              <p:nvPr/>
            </p:nvSpPr>
            <p:spPr>
              <a:xfrm>
                <a:off x="13785955" y="4798211"/>
                <a:ext cx="691265" cy="726476"/>
              </a:xfrm>
              <a:prstGeom prst="corner">
                <a:avLst>
                  <a:gd name="adj1" fmla="val 14869"/>
                  <a:gd name="adj2" fmla="val 15312"/>
                </a:avLst>
              </a:prstGeom>
              <a:pattFill prst="wdUpDiag">
                <a:fgClr>
                  <a:srgbClr val="FF99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  <p:sp>
            <p:nvSpPr>
              <p:cNvPr id="15" name="Tvar L 14">
                <a:extLst>
                  <a:ext uri="{FF2B5EF4-FFF2-40B4-BE49-F238E27FC236}">
                    <a16:creationId xmlns:a16="http://schemas.microsoft.com/office/drawing/2014/main" id="{8B78AFAC-AE45-05B4-D823-9D7633698062}"/>
                  </a:ext>
                </a:extLst>
              </p:cNvPr>
              <p:cNvSpPr/>
              <p:nvPr/>
            </p:nvSpPr>
            <p:spPr>
              <a:xfrm flipH="1" flipV="1">
                <a:off x="15572451" y="4071735"/>
                <a:ext cx="691265" cy="726476"/>
              </a:xfrm>
              <a:prstGeom prst="corner">
                <a:avLst>
                  <a:gd name="adj1" fmla="val 14869"/>
                  <a:gd name="adj2" fmla="val 15312"/>
                </a:avLst>
              </a:prstGeom>
              <a:pattFill prst="wdUpDiag">
                <a:fgClr>
                  <a:srgbClr val="FF9900"/>
                </a:fgClr>
                <a:bgClr>
                  <a:schemeClr val="bg1"/>
                </a:bgClr>
              </a:patt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51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007" y="401479"/>
            <a:ext cx="32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ea typeface="Bebas Neue" charset="0"/>
                <a:cs typeface="Bebas Neue" charset="0"/>
              </a:rPr>
              <a:t>K čemu je určena</a:t>
            </a:r>
            <a:endParaRPr lang="ru-RU" sz="2800" b="1" dirty="0">
              <a:solidFill>
                <a:schemeClr val="tx2"/>
              </a:solidFill>
              <a:ea typeface="Bebas Neue" charset="0"/>
              <a:cs typeface="Bebas Neue" charset="0"/>
            </a:endParaRPr>
          </a:p>
        </p:txBody>
      </p:sp>
      <p:graphicFrame>
        <p:nvGraphicFramePr>
          <p:cNvPr id="2" name="Zástupný symbol pro obsah 2">
            <a:extLst>
              <a:ext uri="{FF2B5EF4-FFF2-40B4-BE49-F238E27FC236}">
                <a16:creationId xmlns:a16="http://schemas.microsoft.com/office/drawing/2014/main" id="{6C1854B6-69D4-2095-5808-B28AD7005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33627"/>
              </p:ext>
            </p:extLst>
          </p:nvPr>
        </p:nvGraphicFramePr>
        <p:xfrm>
          <a:off x="299007" y="1116700"/>
          <a:ext cx="8510283" cy="375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5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39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2996" y="3200874"/>
            <a:ext cx="3604497" cy="972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Struktura metodiky</a:t>
            </a:r>
          </a:p>
        </p:txBody>
      </p:sp>
      <p:pic>
        <p:nvPicPr>
          <p:cNvPr id="25" name="Graphic 9" descr="Zaškrtnutí">
            <a:extLst>
              <a:ext uri="{FF2B5EF4-FFF2-40B4-BE49-F238E27FC236}">
                <a16:creationId xmlns:a16="http://schemas.microsoft.com/office/drawing/2014/main" id="{3599A4FE-169B-956C-B1F9-301642E9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1361489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4482"/>
            <a:ext cx="4679005" cy="5147982"/>
            <a:chOff x="305" y="-5977"/>
            <a:chExt cx="6238675" cy="6863979"/>
          </a:xfrm>
        </p:grpSpPr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584E1FA2-B0BD-972F-F419-6C05F85E1E00}"/>
              </a:ext>
            </a:extLst>
          </p:cNvPr>
          <p:cNvSpPr/>
          <p:nvPr/>
        </p:nvSpPr>
        <p:spPr>
          <a:xfrm>
            <a:off x="4717657" y="1171144"/>
            <a:ext cx="4147674" cy="2661316"/>
          </a:xfrm>
          <a:prstGeom prst="rect">
            <a:avLst/>
          </a:prstGeom>
          <a:solidFill>
            <a:srgbClr val="0C1F3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3C4A9C0A-2929-4968-8C5D-8A50B3C78F91}"/>
              </a:ext>
            </a:extLst>
          </p:cNvPr>
          <p:cNvSpPr/>
          <p:nvPr/>
        </p:nvSpPr>
        <p:spPr>
          <a:xfrm>
            <a:off x="1" y="250673"/>
            <a:ext cx="1214951" cy="459000"/>
          </a:xfrm>
          <a:custGeom>
            <a:avLst/>
            <a:gdLst>
              <a:gd name="connsiteX0" fmla="*/ 0 w 1619935"/>
              <a:gd name="connsiteY0" fmla="*/ 0 h 612000"/>
              <a:gd name="connsiteX1" fmla="*/ 230664 w 1619935"/>
              <a:gd name="connsiteY1" fmla="*/ 0 h 612000"/>
              <a:gd name="connsiteX2" fmla="*/ 1313935 w 1619935"/>
              <a:gd name="connsiteY2" fmla="*/ 0 h 612000"/>
              <a:gd name="connsiteX3" fmla="*/ 1619935 w 1619935"/>
              <a:gd name="connsiteY3" fmla="*/ 306000 h 612000"/>
              <a:gd name="connsiteX4" fmla="*/ 1313935 w 1619935"/>
              <a:gd name="connsiteY4" fmla="*/ 612000 h 612000"/>
              <a:gd name="connsiteX5" fmla="*/ 230664 w 1619935"/>
              <a:gd name="connsiteY5" fmla="*/ 612000 h 612000"/>
              <a:gd name="connsiteX6" fmla="*/ 0 w 1619935"/>
              <a:gd name="connsiteY6" fmla="*/ 612000 h 612000"/>
              <a:gd name="connsiteX7" fmla="*/ 0 w 1619935"/>
              <a:gd name="connsiteY7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935" h="612000">
                <a:moveTo>
                  <a:pt x="0" y="0"/>
                </a:moveTo>
                <a:lnTo>
                  <a:pt x="230664" y="0"/>
                </a:lnTo>
                <a:lnTo>
                  <a:pt x="1313935" y="0"/>
                </a:lnTo>
                <a:cubicBezTo>
                  <a:pt x="1482934" y="0"/>
                  <a:pt x="1619935" y="137001"/>
                  <a:pt x="1619935" y="306000"/>
                </a:cubicBezTo>
                <a:cubicBezTo>
                  <a:pt x="1619935" y="474999"/>
                  <a:pt x="1482934" y="612000"/>
                  <a:pt x="1313935" y="612000"/>
                </a:cubicBezTo>
                <a:lnTo>
                  <a:pt x="23066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013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6C0004-EDA0-4BBF-B7AB-1D8D2B14D9BC}"/>
              </a:ext>
            </a:extLst>
          </p:cNvPr>
          <p:cNvSpPr txBox="1"/>
          <p:nvPr/>
        </p:nvSpPr>
        <p:spPr>
          <a:xfrm>
            <a:off x="-2" y="288406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Drive" panose="020B0503030500020004" pitchFamily="34" charset="-18"/>
              </a:rPr>
              <a:t>Úvod </a:t>
            </a:r>
            <a:endParaRPr lang="en-GB" sz="1800" dirty="0">
              <a:latin typeface="Drive" panose="020B0503030500020004" pitchFamily="34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A49EA5-AAB5-4C78-ABB6-C48CBB2E5EA9}"/>
              </a:ext>
            </a:extLst>
          </p:cNvPr>
          <p:cNvSpPr txBox="1"/>
          <p:nvPr/>
        </p:nvSpPr>
        <p:spPr>
          <a:xfrm>
            <a:off x="-1" y="1332338"/>
            <a:ext cx="462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Příprava - Technické požadavky pro činnost ZPP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F8D7E-7626-4582-9AE6-0F7AA255BD2B}"/>
              </a:ext>
            </a:extLst>
          </p:cNvPr>
          <p:cNvSpPr txBox="1"/>
          <p:nvPr/>
        </p:nvSpPr>
        <p:spPr>
          <a:xfrm>
            <a:off x="-2" y="1855665"/>
            <a:ext cx="339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Bezpečnost na místě požáru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56872A-B1A2-4A7F-BB0D-2AD456524A0C}"/>
              </a:ext>
            </a:extLst>
          </p:cNvPr>
          <p:cNvSpPr txBox="1"/>
          <p:nvPr/>
        </p:nvSpPr>
        <p:spPr>
          <a:xfrm>
            <a:off x="-3" y="2362829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Vyšetřovací Proces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54F121-4BFC-4395-A411-95104BA1CC19}"/>
              </a:ext>
            </a:extLst>
          </p:cNvPr>
          <p:cNvSpPr txBox="1"/>
          <p:nvPr/>
        </p:nvSpPr>
        <p:spPr>
          <a:xfrm>
            <a:off x="-1" y="801812"/>
            <a:ext cx="414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rive" panose="020B0503030500020004" pitchFamily="34" charset="-18"/>
              </a:rPr>
              <a:t>Akceschopnost a odbornost vyšetřovatelů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Drive" panose="020B0503030500020004" pitchFamily="34" charset="-18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5850" y="5482991"/>
              <a:ext cx="3782401" cy="2127600"/>
            </p:xfrm>
            <a:graphic>
              <a:graphicData uri="http://schemas.microsoft.com/office/powerpoint/2016/sectionzoom">
                <psez:sectionZm>
                  <psez:sectionZmObj sectionId="{02C35895-C727-4138-B220-ABFA551A0F59}">
                    <psez:zmPr id="{3D62D944-F9A7-4DB6-BE36-FA3ED7A78B7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82401" cy="2127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Náhled oddílu 33">
                <a:extLst>
                  <a:ext uri="{FF2B5EF4-FFF2-40B4-BE49-F238E27FC236}">
                    <a16:creationId xmlns:a16="http://schemas.microsoft.com/office/drawing/2014/main" id="{3F768F08-9F6E-4D44-909C-5BFCAA5D7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850" y="5482991"/>
                <a:ext cx="3782401" cy="2127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FC047AC1-6CB4-5B6F-0DC4-F7AF4F6F0404}"/>
              </a:ext>
            </a:extLst>
          </p:cNvPr>
          <p:cNvSpPr txBox="1"/>
          <p:nvPr/>
        </p:nvSpPr>
        <p:spPr>
          <a:xfrm>
            <a:off x="4766209" y="1623150"/>
            <a:ext cx="401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/>
              <a:t>Seznámení z metodikou </a:t>
            </a:r>
          </a:p>
          <a:p>
            <a:endParaRPr lang="cs-CZ" sz="900"/>
          </a:p>
          <a:p>
            <a:r>
              <a:rPr lang="cs-CZ" sz="1800"/>
              <a:t>Filozofie vyšetřování vč. Vývojového diagramu procesu ZPP</a:t>
            </a:r>
          </a:p>
          <a:p>
            <a:endParaRPr lang="cs-CZ" sz="900"/>
          </a:p>
          <a:p>
            <a:r>
              <a:rPr lang="cs-CZ" sz="1800"/>
              <a:t>Představení zjišťování příčin vzniku požárů v rámci výkonu státního požárního dozoru  </a:t>
            </a: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F55FE6-2DC9-7468-14FB-2B829B79920F}"/>
              </a:ext>
            </a:extLst>
          </p:cNvPr>
          <p:cNvSpPr txBox="1"/>
          <p:nvPr/>
        </p:nvSpPr>
        <p:spPr>
          <a:xfrm>
            <a:off x="-3" y="2893355"/>
            <a:ext cx="360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Analýza a Hypotézy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DFE7EA-9E50-EE74-E4F1-486178B9F699}"/>
              </a:ext>
            </a:extLst>
          </p:cNvPr>
          <p:cNvSpPr txBox="1"/>
          <p:nvPr/>
        </p:nvSpPr>
        <p:spPr>
          <a:xfrm>
            <a:off x="-3" y="3351457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 vyšetřování a Odborné vyjádření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F6142-D6DB-2262-F24F-DFB7F4819DCC}"/>
              </a:ext>
            </a:extLst>
          </p:cNvPr>
          <p:cNvSpPr txBox="1"/>
          <p:nvPr/>
        </p:nvSpPr>
        <p:spPr>
          <a:xfrm>
            <a:off x="0" y="3832460"/>
            <a:ext cx="42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Revize a Kontinuální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76811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ING">
  <a:themeElements>
    <a:clrScheme name="FING">
      <a:dk1>
        <a:srgbClr val="000000"/>
      </a:dk1>
      <a:lt1>
        <a:srgbClr val="FFFFFF"/>
      </a:lt1>
      <a:dk2>
        <a:srgbClr val="1D3763"/>
      </a:dk2>
      <a:lt2>
        <a:srgbClr val="E7E6E6"/>
      </a:lt2>
      <a:accent1>
        <a:srgbClr val="EC6907"/>
      </a:accent1>
      <a:accent2>
        <a:srgbClr val="EC6907"/>
      </a:accent2>
      <a:accent3>
        <a:srgbClr val="EC6907"/>
      </a:accent3>
      <a:accent4>
        <a:srgbClr val="EC6907"/>
      </a:accent4>
      <a:accent5>
        <a:srgbClr val="EC6907"/>
      </a:accent5>
      <a:accent6>
        <a:srgbClr val="EC6907"/>
      </a:accent6>
      <a:hlink>
        <a:srgbClr val="1D3763"/>
      </a:hlink>
      <a:folHlink>
        <a:srgbClr val="EC69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11018</TotalTime>
  <Words>1756</Words>
  <Application>Microsoft Office PowerPoint</Application>
  <PresentationFormat>Předvádění na obrazovce (16:9)</PresentationFormat>
  <Paragraphs>329</Paragraphs>
  <Slides>41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Aptos</vt:lpstr>
      <vt:lpstr>Arial</vt:lpstr>
      <vt:lpstr>Bebas Neue</vt:lpstr>
      <vt:lpstr>Calibri</vt:lpstr>
      <vt:lpstr>Drive</vt:lpstr>
      <vt:lpstr>Open Sans</vt:lpstr>
      <vt:lpstr>Times New Roman</vt:lpstr>
      <vt:lpstr>FING</vt:lpstr>
      <vt:lpstr>Inovace a rozvoj nástrojů v oblasti zjišťování příčin vzniku požárů</vt:lpstr>
      <vt:lpstr>Prezentace aplikace PowerPoint</vt:lpstr>
      <vt:lpstr>Prezentace aplikace PowerPoint</vt:lpstr>
      <vt:lpstr>Prezentace aplikace PowerPoint</vt:lpstr>
      <vt:lpstr>Metodika pro zajištění efektivního procesu zjišťování příčin vzniku požárů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Metodika pro stanovení zásad a postupů na místě požáru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Mobilní aplikace pro podporu vyšetřovatelů požárů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 PowerPoint</dc:title>
  <dc:creator>Barbora B</dc:creator>
  <cp:lastModifiedBy>Martinikova Barbora</cp:lastModifiedBy>
  <cp:revision>1665</cp:revision>
  <dcterms:created xsi:type="dcterms:W3CDTF">2016-02-18T07:31:35Z</dcterms:created>
  <dcterms:modified xsi:type="dcterms:W3CDTF">2024-09-09T19:56:10Z</dcterms:modified>
</cp:coreProperties>
</file>