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9" r:id="rId3"/>
    <p:sldId id="257" r:id="rId4"/>
    <p:sldId id="261" r:id="rId5"/>
    <p:sldId id="263" r:id="rId6"/>
    <p:sldId id="266" r:id="rId7"/>
    <p:sldId id="267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4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B82D19E9-CABF-44C1-A532-EC145DAE3B57}">
          <p14:sldIdLst>
            <p14:sldId id="256"/>
          </p14:sldIdLst>
        </p14:section>
        <p14:section name="Sekcia bez názvu" id="{97A18E5A-1905-47A5-BA2B-A6A249E8F162}">
          <p14:sldIdLst>
            <p14:sldId id="259"/>
            <p14:sldId id="257"/>
            <p14:sldId id="261"/>
            <p14:sldId id="263"/>
            <p14:sldId id="266"/>
            <p14:sldId id="267"/>
            <p14:sldId id="264"/>
            <p14:sldId id="265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0F0"/>
    <a:srgbClr val="B9CDE5"/>
    <a:srgbClr val="768D5A"/>
    <a:srgbClr val="FF0000"/>
    <a:srgbClr val="E20000"/>
    <a:srgbClr val="FF1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65593" autoAdjust="0"/>
  </p:normalViewPr>
  <p:slideViewPr>
    <p:cSldViewPr>
      <p:cViewPr varScale="1">
        <p:scale>
          <a:sx n="76" d="100"/>
          <a:sy n="76" d="100"/>
        </p:scale>
        <p:origin x="22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E1223-7D40-40DF-A648-DDE5FBDB883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DA1904B-001D-41DC-83AD-1B3373439B35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sk-SK" sz="1200" dirty="0" smtClean="0">
              <a:latin typeface="Arial" panose="020B0604020202020204" pitchFamily="34" charset="0"/>
              <a:cs typeface="Arial" panose="020B0604020202020204" pitchFamily="34" charset="0"/>
            </a:rPr>
            <a:t>Riaditeľ</a:t>
          </a:r>
          <a:endParaRPr lang="sk-SK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2F61F-895C-4BBC-954C-A028B44BCB6A}" type="parTrans" cxnId="{28D7621D-E324-4B62-AC6F-7F23CB529AC8}">
      <dgm:prSet/>
      <dgm:spPr/>
      <dgm:t>
        <a:bodyPr/>
        <a:lstStyle/>
        <a:p>
          <a:endParaRPr lang="sk-SK"/>
        </a:p>
      </dgm:t>
    </dgm:pt>
    <dgm:pt modelId="{93CE94F0-2CE5-49E1-8E25-F11F07647DEB}" type="sibTrans" cxnId="{28D7621D-E324-4B62-AC6F-7F23CB529AC8}">
      <dgm:prSet/>
      <dgm:spPr/>
      <dgm:t>
        <a:bodyPr/>
        <a:lstStyle/>
        <a:p>
          <a:endParaRPr lang="sk-SK"/>
        </a:p>
      </dgm:t>
    </dgm:pt>
    <dgm:pt modelId="{FC0CA8FF-C2E9-4AC3-AFA0-F49522E2818A}" type="asst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sk-SK" sz="1200" dirty="0" smtClean="0">
              <a:latin typeface="Arial" panose="020B0604020202020204" pitchFamily="34" charset="0"/>
              <a:cs typeface="Arial" panose="020B0604020202020204" pitchFamily="34" charset="0"/>
            </a:rPr>
            <a:t>Sekretariát</a:t>
          </a:r>
          <a:endParaRPr lang="sk-SK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6DCF7-E61B-419D-905C-B1EDA4509EDC}" type="parTrans" cxnId="{E6EA780B-80E5-44E4-9FFC-6045189C79D6}">
      <dgm:prSet/>
      <dgm:spPr>
        <a:ln>
          <a:solidFill>
            <a:srgbClr val="00B0F0"/>
          </a:solidFill>
        </a:ln>
      </dgm:spPr>
      <dgm:t>
        <a:bodyPr/>
        <a:lstStyle/>
        <a:p>
          <a:endParaRPr lang="sk-SK"/>
        </a:p>
      </dgm:t>
    </dgm:pt>
    <dgm:pt modelId="{143550B0-7257-4D75-9B5E-C495CAC85CC3}" type="sibTrans" cxnId="{E6EA780B-80E5-44E4-9FFC-6045189C79D6}">
      <dgm:prSet/>
      <dgm:spPr/>
      <dgm:t>
        <a:bodyPr/>
        <a:lstStyle/>
        <a:p>
          <a:endParaRPr lang="sk-SK"/>
        </a:p>
      </dgm:t>
    </dgm:pt>
    <dgm:pt modelId="{A254FE50-B053-4316-9CFE-502DCCCFE2B1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sk-SK" sz="1200" spc="-50" baseline="0" dirty="0" smtClean="0">
              <a:latin typeface="Arial" panose="020B0604020202020204" pitchFamily="34" charset="0"/>
              <a:cs typeface="Arial" panose="020B0604020202020204" pitchFamily="34" charset="0"/>
            </a:rPr>
            <a:t>Oddelenie analytické a expertízne</a:t>
          </a:r>
          <a:endParaRPr lang="sk-SK" sz="1200" spc="-5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BA5B7-4B08-4BEF-8A84-5011A73FF925}" type="parTrans" cxnId="{2F77C6FE-B94F-481A-90CD-5F8573A7CADB}">
      <dgm:prSet/>
      <dgm:spPr>
        <a:ln>
          <a:solidFill>
            <a:srgbClr val="00B0F0"/>
          </a:solidFill>
        </a:ln>
      </dgm:spPr>
      <dgm:t>
        <a:bodyPr/>
        <a:lstStyle/>
        <a:p>
          <a:endParaRPr lang="sk-SK"/>
        </a:p>
      </dgm:t>
    </dgm:pt>
    <dgm:pt modelId="{ED8CCC0D-955A-409A-8C17-09035C30828D}" type="sibTrans" cxnId="{2F77C6FE-B94F-481A-90CD-5F8573A7CADB}">
      <dgm:prSet/>
      <dgm:spPr/>
      <dgm:t>
        <a:bodyPr/>
        <a:lstStyle/>
        <a:p>
          <a:endParaRPr lang="sk-SK"/>
        </a:p>
      </dgm:t>
    </dgm:pt>
    <dgm:pt modelId="{40A14E05-04D0-4985-B65F-C6982D739B65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sk-SK" sz="1200" dirty="0" smtClean="0">
              <a:latin typeface="Arial" panose="020B0604020202020204" pitchFamily="34" charset="0"/>
              <a:cs typeface="Arial" panose="020B0604020202020204" pitchFamily="34" charset="0"/>
            </a:rPr>
            <a:t>Oddelenie posudzovania výrobkov</a:t>
          </a:r>
          <a:endParaRPr lang="sk-SK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C26C4-485C-43CB-A558-4D71353419B5}" type="parTrans" cxnId="{C04B4F03-946B-4101-958F-7943F3ABAEB1}">
      <dgm:prSet/>
      <dgm:spPr>
        <a:ln>
          <a:solidFill>
            <a:srgbClr val="00B0F0"/>
          </a:solidFill>
        </a:ln>
      </dgm:spPr>
      <dgm:t>
        <a:bodyPr/>
        <a:lstStyle/>
        <a:p>
          <a:endParaRPr lang="sk-SK"/>
        </a:p>
      </dgm:t>
    </dgm:pt>
    <dgm:pt modelId="{540E30DA-0E3A-447E-BEC6-642E06C50066}" type="sibTrans" cxnId="{C04B4F03-946B-4101-958F-7943F3ABAEB1}">
      <dgm:prSet/>
      <dgm:spPr/>
      <dgm:t>
        <a:bodyPr/>
        <a:lstStyle/>
        <a:p>
          <a:endParaRPr lang="sk-SK"/>
        </a:p>
      </dgm:t>
    </dgm:pt>
    <dgm:pt modelId="{8ABEBB4F-4EB4-4756-AFE5-C29094B2D245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sk-SK" sz="1200" dirty="0" smtClean="0">
              <a:latin typeface="Arial" panose="020B0604020202020204" pitchFamily="34" charset="0"/>
              <a:cs typeface="Arial" panose="020B0604020202020204" pitchFamily="34" charset="0"/>
            </a:rPr>
            <a:t>Oddelenie normalizácie a informačných služieb</a:t>
          </a:r>
          <a:endParaRPr lang="sk-SK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9F20B-CDF9-4FFA-B430-EF4689F5D4CB}" type="parTrans" cxnId="{42B7D3E5-4B29-4A8C-B1B6-24913FDD93DF}">
      <dgm:prSet/>
      <dgm:spPr>
        <a:ln>
          <a:solidFill>
            <a:srgbClr val="00B0F0"/>
          </a:solidFill>
        </a:ln>
      </dgm:spPr>
      <dgm:t>
        <a:bodyPr/>
        <a:lstStyle/>
        <a:p>
          <a:endParaRPr lang="sk-SK"/>
        </a:p>
      </dgm:t>
    </dgm:pt>
    <dgm:pt modelId="{14FF8C64-96A4-4C35-BB3B-76BF2C5B3273}" type="sibTrans" cxnId="{42B7D3E5-4B29-4A8C-B1B6-24913FDD93DF}">
      <dgm:prSet/>
      <dgm:spPr/>
      <dgm:t>
        <a:bodyPr/>
        <a:lstStyle/>
        <a:p>
          <a:endParaRPr lang="sk-SK"/>
        </a:p>
      </dgm:t>
    </dgm:pt>
    <dgm:pt modelId="{50C51E81-3DC3-4FA9-ABA6-6441D5DA38F4}">
      <dgm:prSet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sk-SK" sz="1200" i="1" dirty="0" smtClean="0">
              <a:latin typeface="Arial" panose="020B0604020202020204" pitchFamily="34" charset="0"/>
              <a:cs typeface="Arial" panose="020B0604020202020204" pitchFamily="34" charset="0"/>
            </a:rPr>
            <a:t>Národné informačné stredisko </a:t>
          </a:r>
          <a:r>
            <a:rPr lang="sk-SK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HaZZ</a:t>
          </a:r>
          <a:endParaRPr lang="sk-SK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14AD33-6B05-4C21-A3FB-CB426F4ABB89}" type="parTrans" cxnId="{EFA0AF2D-A3CB-443C-AF4F-00698E67ED53}">
      <dgm:prSet/>
      <dgm:spPr>
        <a:ln>
          <a:solidFill>
            <a:srgbClr val="FF6600"/>
          </a:solidFill>
        </a:ln>
      </dgm:spPr>
      <dgm:t>
        <a:bodyPr/>
        <a:lstStyle/>
        <a:p>
          <a:endParaRPr lang="sk-SK"/>
        </a:p>
      </dgm:t>
    </dgm:pt>
    <dgm:pt modelId="{7C429590-9CCC-49E2-9523-5982A5605F23}" type="sibTrans" cxnId="{EFA0AF2D-A3CB-443C-AF4F-00698E67ED53}">
      <dgm:prSet/>
      <dgm:spPr/>
      <dgm:t>
        <a:bodyPr/>
        <a:lstStyle/>
        <a:p>
          <a:endParaRPr lang="sk-SK"/>
        </a:p>
      </dgm:t>
    </dgm:pt>
    <dgm:pt modelId="{13ECC417-EF67-4C32-BCB0-418B07C8EA46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sk-SK" sz="1200" spc="-50" baseline="0" dirty="0" smtClean="0">
              <a:latin typeface="Arial" panose="020B0604020202020204" pitchFamily="34" charset="0"/>
            </a:rPr>
            <a:t>Skúšobňa na posudzovanie výrobkov</a:t>
          </a:r>
          <a:endParaRPr lang="sk-SK" sz="1200" spc="-50" baseline="0" dirty="0">
            <a:latin typeface="Arial" panose="020B0604020202020204" pitchFamily="34" charset="0"/>
          </a:endParaRPr>
        </a:p>
      </dgm:t>
    </dgm:pt>
    <dgm:pt modelId="{BE055861-91A9-43E7-8BD1-93BA42DE9CE6}" type="parTrans" cxnId="{04BD390A-315F-4C38-87F6-4D61710B078A}">
      <dgm:prSet/>
      <dgm:spPr>
        <a:ln>
          <a:solidFill>
            <a:srgbClr val="00B0F0"/>
          </a:solidFill>
        </a:ln>
      </dgm:spPr>
      <dgm:t>
        <a:bodyPr/>
        <a:lstStyle/>
        <a:p>
          <a:endParaRPr lang="sk-SK"/>
        </a:p>
      </dgm:t>
    </dgm:pt>
    <dgm:pt modelId="{FDBCC9B8-FE2B-4EC1-88AF-BA1F12F88CA8}" type="sibTrans" cxnId="{04BD390A-315F-4C38-87F6-4D61710B078A}">
      <dgm:prSet/>
      <dgm:spPr/>
      <dgm:t>
        <a:bodyPr/>
        <a:lstStyle/>
        <a:p>
          <a:endParaRPr lang="sk-SK"/>
        </a:p>
      </dgm:t>
    </dgm:pt>
    <dgm:pt modelId="{D630D4BA-0778-456D-804B-5EA53E5EAFF0}">
      <dgm:prSet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sk-SK" sz="1200" i="1" dirty="0" smtClean="0">
              <a:latin typeface="Arial" panose="020B0604020202020204" pitchFamily="34" charset="0"/>
              <a:cs typeface="Arial" panose="020B0604020202020204" pitchFamily="34" charset="0"/>
            </a:rPr>
            <a:t>Autorizovaná osoba MDVRR SR s reg. č. SK 53</a:t>
          </a:r>
          <a:br>
            <a:rPr lang="sk-SK" sz="1200" i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k-SK" sz="1200" i="1" dirty="0" smtClean="0">
              <a:latin typeface="Arial" panose="020B0604020202020204" pitchFamily="34" charset="0"/>
              <a:cs typeface="Arial" panose="020B0604020202020204" pitchFamily="34" charset="0"/>
            </a:rPr>
            <a:t>Notifikovaná osoba MDVRR SR s reg. č. 2507</a:t>
          </a:r>
          <a:endParaRPr lang="sk-SK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48D00-D61F-4320-A147-3921CEC94F06}" type="parTrans" cxnId="{F47FFAD8-0596-42EA-88FF-D887E403BCB7}">
      <dgm:prSet/>
      <dgm:spPr>
        <a:ln>
          <a:solidFill>
            <a:srgbClr val="FF6600"/>
          </a:solidFill>
        </a:ln>
      </dgm:spPr>
      <dgm:t>
        <a:bodyPr/>
        <a:lstStyle/>
        <a:p>
          <a:endParaRPr lang="sk-SK"/>
        </a:p>
      </dgm:t>
    </dgm:pt>
    <dgm:pt modelId="{B0747FBB-FB12-4798-A43D-3D48B29DBDD0}" type="sibTrans" cxnId="{F47FFAD8-0596-42EA-88FF-D887E403BCB7}">
      <dgm:prSet/>
      <dgm:spPr/>
      <dgm:t>
        <a:bodyPr/>
        <a:lstStyle/>
        <a:p>
          <a:endParaRPr lang="sk-SK"/>
        </a:p>
      </dgm:t>
    </dgm:pt>
    <dgm:pt modelId="{C8906E1A-D01A-49A2-A984-AAAFB9D312A3}">
      <dgm:prSet custT="1"/>
      <dgm:spPr>
        <a:solidFill>
          <a:srgbClr val="FF6600"/>
        </a:solidFill>
        <a:ln>
          <a:noFill/>
        </a:ln>
      </dgm:spPr>
      <dgm:t>
        <a:bodyPr/>
        <a:lstStyle/>
        <a:p>
          <a:r>
            <a:rPr lang="sk-SK" sz="1200" i="1" dirty="0" smtClean="0">
              <a:latin typeface="Arial" panose="020B0604020202020204" pitchFamily="34" charset="0"/>
              <a:cs typeface="Arial" panose="020B0604020202020204" pitchFamily="34" charset="0"/>
            </a:rPr>
            <a:t>Akreditovaná skúšobňa SNAS s reg. č. 011/S - 084</a:t>
          </a:r>
          <a:endParaRPr lang="sk-SK" sz="12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9F7DC-5F0D-4F0D-8B9B-1CF386F46F10}" type="parTrans" cxnId="{4D05C579-DF0F-416D-8330-7C2455060C6D}">
      <dgm:prSet/>
      <dgm:spPr>
        <a:ln>
          <a:solidFill>
            <a:srgbClr val="FF6600"/>
          </a:solidFill>
        </a:ln>
      </dgm:spPr>
      <dgm:t>
        <a:bodyPr/>
        <a:lstStyle/>
        <a:p>
          <a:endParaRPr lang="sk-SK"/>
        </a:p>
      </dgm:t>
    </dgm:pt>
    <dgm:pt modelId="{2E527FA1-74B0-45BD-ACBC-DD2A3264A04F}" type="sibTrans" cxnId="{4D05C579-DF0F-416D-8330-7C2455060C6D}">
      <dgm:prSet/>
      <dgm:spPr/>
      <dgm:t>
        <a:bodyPr/>
        <a:lstStyle/>
        <a:p>
          <a:endParaRPr lang="sk-SK"/>
        </a:p>
      </dgm:t>
    </dgm:pt>
    <dgm:pt modelId="{D4CF14AC-2856-4127-8867-DD0A16E911FC}" type="pres">
      <dgm:prSet presAssocID="{46AE1223-7D40-40DF-A648-DDE5FBDB88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7BFC3233-C4FF-4170-B262-DC4792BB9876}" type="pres">
      <dgm:prSet presAssocID="{FDA1904B-001D-41DC-83AD-1B3373439B35}" presName="hierRoot1" presStyleCnt="0">
        <dgm:presLayoutVars>
          <dgm:hierBranch val="init"/>
        </dgm:presLayoutVars>
      </dgm:prSet>
      <dgm:spPr/>
    </dgm:pt>
    <dgm:pt modelId="{CE759EEC-3611-4380-B0A1-96E09AB66162}" type="pres">
      <dgm:prSet presAssocID="{FDA1904B-001D-41DC-83AD-1B3373439B35}" presName="rootComposite1" presStyleCnt="0"/>
      <dgm:spPr/>
    </dgm:pt>
    <dgm:pt modelId="{207BF0AA-1CCE-476C-A05C-0E421EB9226F}" type="pres">
      <dgm:prSet presAssocID="{FDA1904B-001D-41DC-83AD-1B3373439B35}" presName="rootText1" presStyleLbl="node0" presStyleIdx="0" presStyleCnt="1" custScaleX="94680" custScaleY="720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E434544-98D9-4FD7-98AF-E56AD638657C}" type="pres">
      <dgm:prSet presAssocID="{FDA1904B-001D-41DC-83AD-1B3373439B35}" presName="rootConnector1" presStyleLbl="node1" presStyleIdx="0" presStyleCnt="0"/>
      <dgm:spPr/>
      <dgm:t>
        <a:bodyPr/>
        <a:lstStyle/>
        <a:p>
          <a:endParaRPr lang="sk-SK"/>
        </a:p>
      </dgm:t>
    </dgm:pt>
    <dgm:pt modelId="{1ED665CA-0D95-412C-B7DE-81713E339CCB}" type="pres">
      <dgm:prSet presAssocID="{FDA1904B-001D-41DC-83AD-1B3373439B35}" presName="hierChild2" presStyleCnt="0"/>
      <dgm:spPr/>
    </dgm:pt>
    <dgm:pt modelId="{7EC6B412-D2E0-42EC-B2D4-3DD3D078F73B}" type="pres">
      <dgm:prSet presAssocID="{1D9BA5B7-4B08-4BEF-8A84-5011A73FF925}" presName="Name37" presStyleLbl="parChTrans1D2" presStyleIdx="0" presStyleCnt="4"/>
      <dgm:spPr/>
      <dgm:t>
        <a:bodyPr/>
        <a:lstStyle/>
        <a:p>
          <a:endParaRPr lang="sk-SK"/>
        </a:p>
      </dgm:t>
    </dgm:pt>
    <dgm:pt modelId="{37EB0EAE-C0BC-477C-97E3-15361B5A3151}" type="pres">
      <dgm:prSet presAssocID="{A254FE50-B053-4316-9CFE-502DCCCFE2B1}" presName="hierRoot2" presStyleCnt="0">
        <dgm:presLayoutVars>
          <dgm:hierBranch val="init"/>
        </dgm:presLayoutVars>
      </dgm:prSet>
      <dgm:spPr/>
    </dgm:pt>
    <dgm:pt modelId="{1FD23B4E-F830-4BAC-BC56-338861CD4FC3}" type="pres">
      <dgm:prSet presAssocID="{A254FE50-B053-4316-9CFE-502DCCCFE2B1}" presName="rootComposite" presStyleCnt="0"/>
      <dgm:spPr/>
    </dgm:pt>
    <dgm:pt modelId="{6FBFEC9A-EB87-49AF-B7F7-77C72E71C4E4}" type="pres">
      <dgm:prSet presAssocID="{A254FE50-B053-4316-9CFE-502DCCCFE2B1}" presName="rootText" presStyleLbl="node2" presStyleIdx="0" presStyleCnt="3" custScaleX="118350" custScaleY="6909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2B350F0-1484-4374-AF8E-35E50B456E4F}" type="pres">
      <dgm:prSet presAssocID="{A254FE50-B053-4316-9CFE-502DCCCFE2B1}" presName="rootConnector" presStyleLbl="node2" presStyleIdx="0" presStyleCnt="3"/>
      <dgm:spPr/>
      <dgm:t>
        <a:bodyPr/>
        <a:lstStyle/>
        <a:p>
          <a:endParaRPr lang="sk-SK"/>
        </a:p>
      </dgm:t>
    </dgm:pt>
    <dgm:pt modelId="{DC44BB0A-0BFD-4F54-B143-1C853825DC17}" type="pres">
      <dgm:prSet presAssocID="{A254FE50-B053-4316-9CFE-502DCCCFE2B1}" presName="hierChild4" presStyleCnt="0"/>
      <dgm:spPr/>
    </dgm:pt>
    <dgm:pt modelId="{4DC2DC06-8871-4229-A63D-13F31CAEFA00}" type="pres">
      <dgm:prSet presAssocID="{A254FE50-B053-4316-9CFE-502DCCCFE2B1}" presName="hierChild5" presStyleCnt="0"/>
      <dgm:spPr/>
    </dgm:pt>
    <dgm:pt modelId="{D58D40FA-C993-4121-B59A-F2EBCDAD3E88}" type="pres">
      <dgm:prSet presAssocID="{5AAC26C4-485C-43CB-A558-4D71353419B5}" presName="Name37" presStyleLbl="parChTrans1D2" presStyleIdx="1" presStyleCnt="4"/>
      <dgm:spPr/>
      <dgm:t>
        <a:bodyPr/>
        <a:lstStyle/>
        <a:p>
          <a:endParaRPr lang="sk-SK"/>
        </a:p>
      </dgm:t>
    </dgm:pt>
    <dgm:pt modelId="{DE9849FD-E75A-45AC-9689-1ED6D7E6F26C}" type="pres">
      <dgm:prSet presAssocID="{40A14E05-04D0-4985-B65F-C6982D739B65}" presName="hierRoot2" presStyleCnt="0">
        <dgm:presLayoutVars>
          <dgm:hierBranch val="init"/>
        </dgm:presLayoutVars>
      </dgm:prSet>
      <dgm:spPr/>
    </dgm:pt>
    <dgm:pt modelId="{2180607D-5425-4AA7-8DD9-853F5A21DE0B}" type="pres">
      <dgm:prSet presAssocID="{40A14E05-04D0-4985-B65F-C6982D739B65}" presName="rootComposite" presStyleCnt="0"/>
      <dgm:spPr/>
    </dgm:pt>
    <dgm:pt modelId="{53D5C069-99D1-4645-9F28-21356903A225}" type="pres">
      <dgm:prSet presAssocID="{40A14E05-04D0-4985-B65F-C6982D739B65}" presName="rootText" presStyleLbl="node2" presStyleIdx="1" presStyleCnt="3" custScaleX="153845" custScaleY="6909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A38CF6C-2D19-467D-AAEB-8C225E7469C1}" type="pres">
      <dgm:prSet presAssocID="{40A14E05-04D0-4985-B65F-C6982D739B65}" presName="rootConnector" presStyleLbl="node2" presStyleIdx="1" presStyleCnt="3"/>
      <dgm:spPr/>
      <dgm:t>
        <a:bodyPr/>
        <a:lstStyle/>
        <a:p>
          <a:endParaRPr lang="sk-SK"/>
        </a:p>
      </dgm:t>
    </dgm:pt>
    <dgm:pt modelId="{16E8696F-783C-44BC-AC2A-73049031428A}" type="pres">
      <dgm:prSet presAssocID="{40A14E05-04D0-4985-B65F-C6982D739B65}" presName="hierChild4" presStyleCnt="0"/>
      <dgm:spPr/>
    </dgm:pt>
    <dgm:pt modelId="{C66F01E0-1D79-440D-B3AD-B3E9F5EC6002}" type="pres">
      <dgm:prSet presAssocID="{BE055861-91A9-43E7-8BD1-93BA42DE9CE6}" presName="Name37" presStyleLbl="parChTrans1D3" presStyleIdx="0" presStyleCnt="2"/>
      <dgm:spPr/>
      <dgm:t>
        <a:bodyPr/>
        <a:lstStyle/>
        <a:p>
          <a:endParaRPr lang="sk-SK"/>
        </a:p>
      </dgm:t>
    </dgm:pt>
    <dgm:pt modelId="{E8085F64-2A4C-48DC-9CEC-F16A6B702017}" type="pres">
      <dgm:prSet presAssocID="{13ECC417-EF67-4C32-BCB0-418B07C8EA46}" presName="hierRoot2" presStyleCnt="0">
        <dgm:presLayoutVars>
          <dgm:hierBranch val="init"/>
        </dgm:presLayoutVars>
      </dgm:prSet>
      <dgm:spPr/>
    </dgm:pt>
    <dgm:pt modelId="{B6E7678A-8A8E-4E4E-A471-816FD1BF64BD}" type="pres">
      <dgm:prSet presAssocID="{13ECC417-EF67-4C32-BCB0-418B07C8EA46}" presName="rootComposite" presStyleCnt="0"/>
      <dgm:spPr/>
    </dgm:pt>
    <dgm:pt modelId="{3B2F71F3-6D18-4107-9686-F245B80985BB}" type="pres">
      <dgm:prSet presAssocID="{13ECC417-EF67-4C32-BCB0-418B07C8EA46}" presName="rootText" presStyleLbl="node3" presStyleIdx="0" presStyleCnt="2" custScaleX="152009" custScaleY="69138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5794A3D-CF09-4EFF-AB64-E5B73F94F4A8}" type="pres">
      <dgm:prSet presAssocID="{13ECC417-EF67-4C32-BCB0-418B07C8EA46}" presName="rootConnector" presStyleLbl="node3" presStyleIdx="0" presStyleCnt="2"/>
      <dgm:spPr/>
      <dgm:t>
        <a:bodyPr/>
        <a:lstStyle/>
        <a:p>
          <a:endParaRPr lang="sk-SK"/>
        </a:p>
      </dgm:t>
    </dgm:pt>
    <dgm:pt modelId="{BBB77D35-F55B-4857-996B-DB32A633DC3D}" type="pres">
      <dgm:prSet presAssocID="{13ECC417-EF67-4C32-BCB0-418B07C8EA46}" presName="hierChild4" presStyleCnt="0"/>
      <dgm:spPr/>
    </dgm:pt>
    <dgm:pt modelId="{11763735-3A6D-43C3-9879-5AD40F3A2E66}" type="pres">
      <dgm:prSet presAssocID="{16F48D00-D61F-4320-A147-3921CEC94F06}" presName="Name37" presStyleLbl="parChTrans1D4" presStyleIdx="0" presStyleCnt="2"/>
      <dgm:spPr/>
      <dgm:t>
        <a:bodyPr/>
        <a:lstStyle/>
        <a:p>
          <a:endParaRPr lang="sk-SK"/>
        </a:p>
      </dgm:t>
    </dgm:pt>
    <dgm:pt modelId="{CDFAAB47-33E1-418D-BB02-89103722BF00}" type="pres">
      <dgm:prSet presAssocID="{D630D4BA-0778-456D-804B-5EA53E5EAFF0}" presName="hierRoot2" presStyleCnt="0">
        <dgm:presLayoutVars>
          <dgm:hierBranch val="init"/>
        </dgm:presLayoutVars>
      </dgm:prSet>
      <dgm:spPr/>
    </dgm:pt>
    <dgm:pt modelId="{7994C0B5-F92B-40B7-99D4-76DA564AA502}" type="pres">
      <dgm:prSet presAssocID="{D630D4BA-0778-456D-804B-5EA53E5EAFF0}" presName="rootComposite" presStyleCnt="0"/>
      <dgm:spPr/>
    </dgm:pt>
    <dgm:pt modelId="{04CFB93A-226E-473B-890C-0E79D092EDE6}" type="pres">
      <dgm:prSet presAssocID="{D630D4BA-0778-456D-804B-5EA53E5EAFF0}" presName="rootText" presStyleLbl="node4" presStyleIdx="0" presStyleCnt="2" custScaleX="288438" custScaleY="7954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D280846-0BE4-4052-B0F6-48929E556CB9}" type="pres">
      <dgm:prSet presAssocID="{D630D4BA-0778-456D-804B-5EA53E5EAFF0}" presName="rootConnector" presStyleLbl="node4" presStyleIdx="0" presStyleCnt="2"/>
      <dgm:spPr/>
      <dgm:t>
        <a:bodyPr/>
        <a:lstStyle/>
        <a:p>
          <a:endParaRPr lang="sk-SK"/>
        </a:p>
      </dgm:t>
    </dgm:pt>
    <dgm:pt modelId="{0F8C50CD-3189-4CD6-8441-8174F28D2F4E}" type="pres">
      <dgm:prSet presAssocID="{D630D4BA-0778-456D-804B-5EA53E5EAFF0}" presName="hierChild4" presStyleCnt="0"/>
      <dgm:spPr/>
    </dgm:pt>
    <dgm:pt modelId="{A1019233-5D43-49AE-B9DB-12E28522CCB4}" type="pres">
      <dgm:prSet presAssocID="{D630D4BA-0778-456D-804B-5EA53E5EAFF0}" presName="hierChild5" presStyleCnt="0"/>
      <dgm:spPr/>
    </dgm:pt>
    <dgm:pt modelId="{CF254780-6B0F-477E-98F0-4571347C2672}" type="pres">
      <dgm:prSet presAssocID="{7D79F7DC-5F0D-4F0D-8B9B-1CF386F46F10}" presName="Name37" presStyleLbl="parChTrans1D4" presStyleIdx="1" presStyleCnt="2"/>
      <dgm:spPr/>
      <dgm:t>
        <a:bodyPr/>
        <a:lstStyle/>
        <a:p>
          <a:endParaRPr lang="sk-SK"/>
        </a:p>
      </dgm:t>
    </dgm:pt>
    <dgm:pt modelId="{3F4BA624-A87D-4DAB-AC05-4825B443DD62}" type="pres">
      <dgm:prSet presAssocID="{C8906E1A-D01A-49A2-A984-AAAFB9D312A3}" presName="hierRoot2" presStyleCnt="0">
        <dgm:presLayoutVars>
          <dgm:hierBranch val="init"/>
        </dgm:presLayoutVars>
      </dgm:prSet>
      <dgm:spPr/>
    </dgm:pt>
    <dgm:pt modelId="{5C73292B-6358-4FC5-9084-4EC63D7FDEE6}" type="pres">
      <dgm:prSet presAssocID="{C8906E1A-D01A-49A2-A984-AAAFB9D312A3}" presName="rootComposite" presStyleCnt="0"/>
      <dgm:spPr/>
    </dgm:pt>
    <dgm:pt modelId="{EF4764DA-0F6C-4279-8905-DE04D201DE28}" type="pres">
      <dgm:prSet presAssocID="{C8906E1A-D01A-49A2-A984-AAAFB9D312A3}" presName="rootText" presStyleLbl="node4" presStyleIdx="1" presStyleCnt="2" custScaleX="291480" custScaleY="7589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BB5613F-4DA6-4485-B4C5-049D1630131C}" type="pres">
      <dgm:prSet presAssocID="{C8906E1A-D01A-49A2-A984-AAAFB9D312A3}" presName="rootConnector" presStyleLbl="node4" presStyleIdx="1" presStyleCnt="2"/>
      <dgm:spPr/>
      <dgm:t>
        <a:bodyPr/>
        <a:lstStyle/>
        <a:p>
          <a:endParaRPr lang="sk-SK"/>
        </a:p>
      </dgm:t>
    </dgm:pt>
    <dgm:pt modelId="{B7DDAD79-673A-4D03-9B35-B8A0A09B5AA0}" type="pres">
      <dgm:prSet presAssocID="{C8906E1A-D01A-49A2-A984-AAAFB9D312A3}" presName="hierChild4" presStyleCnt="0"/>
      <dgm:spPr/>
    </dgm:pt>
    <dgm:pt modelId="{657A29EE-2446-418D-AC11-818943A74AEE}" type="pres">
      <dgm:prSet presAssocID="{C8906E1A-D01A-49A2-A984-AAAFB9D312A3}" presName="hierChild5" presStyleCnt="0"/>
      <dgm:spPr/>
    </dgm:pt>
    <dgm:pt modelId="{E3021093-1255-4BF0-8601-CFA7E5028C16}" type="pres">
      <dgm:prSet presAssocID="{13ECC417-EF67-4C32-BCB0-418B07C8EA46}" presName="hierChild5" presStyleCnt="0"/>
      <dgm:spPr/>
    </dgm:pt>
    <dgm:pt modelId="{E57D1762-5E64-47D7-941B-DCFC5C8EE451}" type="pres">
      <dgm:prSet presAssocID="{40A14E05-04D0-4985-B65F-C6982D739B65}" presName="hierChild5" presStyleCnt="0"/>
      <dgm:spPr/>
    </dgm:pt>
    <dgm:pt modelId="{EA2513B3-D0D9-4683-9F20-29AE7063BED1}" type="pres">
      <dgm:prSet presAssocID="{E0D9F20B-CDF9-4FFA-B430-EF4689F5D4CB}" presName="Name37" presStyleLbl="parChTrans1D2" presStyleIdx="2" presStyleCnt="4"/>
      <dgm:spPr/>
      <dgm:t>
        <a:bodyPr/>
        <a:lstStyle/>
        <a:p>
          <a:endParaRPr lang="sk-SK"/>
        </a:p>
      </dgm:t>
    </dgm:pt>
    <dgm:pt modelId="{54140315-8AD8-474E-966D-713FC7492C1D}" type="pres">
      <dgm:prSet presAssocID="{8ABEBB4F-4EB4-4756-AFE5-C29094B2D245}" presName="hierRoot2" presStyleCnt="0">
        <dgm:presLayoutVars>
          <dgm:hierBranch val="init"/>
        </dgm:presLayoutVars>
      </dgm:prSet>
      <dgm:spPr/>
    </dgm:pt>
    <dgm:pt modelId="{9399E435-375F-4DE6-99A3-F65D8ACE2C0C}" type="pres">
      <dgm:prSet presAssocID="{8ABEBB4F-4EB4-4756-AFE5-C29094B2D245}" presName="rootComposite" presStyleCnt="0"/>
      <dgm:spPr/>
    </dgm:pt>
    <dgm:pt modelId="{F7C59BA7-C814-48EB-9A99-41AC2BD3AFCB}" type="pres">
      <dgm:prSet presAssocID="{8ABEBB4F-4EB4-4756-AFE5-C29094B2D245}" presName="rootText" presStyleLbl="node2" presStyleIdx="2" presStyleCnt="3" custScaleX="167794" custScaleY="7011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F508D2E-63FE-4F33-9E56-6DEC4206613D}" type="pres">
      <dgm:prSet presAssocID="{8ABEBB4F-4EB4-4756-AFE5-C29094B2D245}" presName="rootConnector" presStyleLbl="node2" presStyleIdx="2" presStyleCnt="3"/>
      <dgm:spPr/>
      <dgm:t>
        <a:bodyPr/>
        <a:lstStyle/>
        <a:p>
          <a:endParaRPr lang="sk-SK"/>
        </a:p>
      </dgm:t>
    </dgm:pt>
    <dgm:pt modelId="{27F4C954-791F-4311-8979-28FFFE4183F2}" type="pres">
      <dgm:prSet presAssocID="{8ABEBB4F-4EB4-4756-AFE5-C29094B2D245}" presName="hierChild4" presStyleCnt="0"/>
      <dgm:spPr/>
    </dgm:pt>
    <dgm:pt modelId="{4E55F918-230D-4D48-9689-AD0FA5AEDDFD}" type="pres">
      <dgm:prSet presAssocID="{B614AD33-6B05-4C21-A3FB-CB426F4ABB89}" presName="Name37" presStyleLbl="parChTrans1D3" presStyleIdx="1" presStyleCnt="2"/>
      <dgm:spPr/>
      <dgm:t>
        <a:bodyPr/>
        <a:lstStyle/>
        <a:p>
          <a:endParaRPr lang="sk-SK"/>
        </a:p>
      </dgm:t>
    </dgm:pt>
    <dgm:pt modelId="{1491502C-077C-4A0F-8893-1372AB512A69}" type="pres">
      <dgm:prSet presAssocID="{50C51E81-3DC3-4FA9-ABA6-6441D5DA38F4}" presName="hierRoot2" presStyleCnt="0">
        <dgm:presLayoutVars>
          <dgm:hierBranch val="init"/>
        </dgm:presLayoutVars>
      </dgm:prSet>
      <dgm:spPr/>
    </dgm:pt>
    <dgm:pt modelId="{2710FFEA-0753-4AFB-8950-4040685267B1}" type="pres">
      <dgm:prSet presAssocID="{50C51E81-3DC3-4FA9-ABA6-6441D5DA38F4}" presName="rootComposite" presStyleCnt="0"/>
      <dgm:spPr/>
    </dgm:pt>
    <dgm:pt modelId="{1070F2EE-01DF-4F08-A813-884EC717EE83}" type="pres">
      <dgm:prSet presAssocID="{50C51E81-3DC3-4FA9-ABA6-6441D5DA38F4}" presName="rootText" presStyleLbl="node3" presStyleIdx="1" presStyleCnt="2" custScaleX="123020" custScaleY="78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DE1E757-69C3-4914-9280-20C74295B451}" type="pres">
      <dgm:prSet presAssocID="{50C51E81-3DC3-4FA9-ABA6-6441D5DA38F4}" presName="rootConnector" presStyleLbl="node3" presStyleIdx="1" presStyleCnt="2"/>
      <dgm:spPr/>
      <dgm:t>
        <a:bodyPr/>
        <a:lstStyle/>
        <a:p>
          <a:endParaRPr lang="sk-SK"/>
        </a:p>
      </dgm:t>
    </dgm:pt>
    <dgm:pt modelId="{1340BF68-1B48-4BE0-80D9-E5D6E232EAFB}" type="pres">
      <dgm:prSet presAssocID="{50C51E81-3DC3-4FA9-ABA6-6441D5DA38F4}" presName="hierChild4" presStyleCnt="0"/>
      <dgm:spPr/>
    </dgm:pt>
    <dgm:pt modelId="{D1ED86C6-61E3-4428-A8D0-B9B27E4869C0}" type="pres">
      <dgm:prSet presAssocID="{50C51E81-3DC3-4FA9-ABA6-6441D5DA38F4}" presName="hierChild5" presStyleCnt="0"/>
      <dgm:spPr/>
    </dgm:pt>
    <dgm:pt modelId="{F730A74C-2043-4A79-A147-9911AF5B0FF7}" type="pres">
      <dgm:prSet presAssocID="{8ABEBB4F-4EB4-4756-AFE5-C29094B2D245}" presName="hierChild5" presStyleCnt="0"/>
      <dgm:spPr/>
    </dgm:pt>
    <dgm:pt modelId="{FE69CDC6-F398-4D94-B71B-DA631C843F67}" type="pres">
      <dgm:prSet presAssocID="{FDA1904B-001D-41DC-83AD-1B3373439B35}" presName="hierChild3" presStyleCnt="0"/>
      <dgm:spPr/>
    </dgm:pt>
    <dgm:pt modelId="{96F19F3E-C1C1-41CA-A175-1CC01DF649A9}" type="pres">
      <dgm:prSet presAssocID="{A0F6DCF7-E61B-419D-905C-B1EDA4509EDC}" presName="Name111" presStyleLbl="parChTrans1D2" presStyleIdx="3" presStyleCnt="4"/>
      <dgm:spPr/>
      <dgm:t>
        <a:bodyPr/>
        <a:lstStyle/>
        <a:p>
          <a:endParaRPr lang="sk-SK"/>
        </a:p>
      </dgm:t>
    </dgm:pt>
    <dgm:pt modelId="{DF47CE50-F5BB-48AC-9407-CD16E1ECB49D}" type="pres">
      <dgm:prSet presAssocID="{FC0CA8FF-C2E9-4AC3-AFA0-F49522E2818A}" presName="hierRoot3" presStyleCnt="0">
        <dgm:presLayoutVars>
          <dgm:hierBranch val="init"/>
        </dgm:presLayoutVars>
      </dgm:prSet>
      <dgm:spPr/>
    </dgm:pt>
    <dgm:pt modelId="{EDB4418F-A43C-4440-825B-9E85547EB6A2}" type="pres">
      <dgm:prSet presAssocID="{FC0CA8FF-C2E9-4AC3-AFA0-F49522E2818A}" presName="rootComposite3" presStyleCnt="0"/>
      <dgm:spPr/>
    </dgm:pt>
    <dgm:pt modelId="{938E6F44-1AFD-4ACE-8D8E-7DDC8D100B94}" type="pres">
      <dgm:prSet presAssocID="{FC0CA8FF-C2E9-4AC3-AFA0-F49522E2818A}" presName="rootText3" presStyleLbl="asst1" presStyleIdx="0" presStyleCnt="1" custScaleX="93040" custScaleY="4342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50999C3-A6E2-46EE-AC91-0D307CB471D0}" type="pres">
      <dgm:prSet presAssocID="{FC0CA8FF-C2E9-4AC3-AFA0-F49522E2818A}" presName="rootConnector3" presStyleLbl="asst1" presStyleIdx="0" presStyleCnt="1"/>
      <dgm:spPr/>
      <dgm:t>
        <a:bodyPr/>
        <a:lstStyle/>
        <a:p>
          <a:endParaRPr lang="sk-SK"/>
        </a:p>
      </dgm:t>
    </dgm:pt>
    <dgm:pt modelId="{63B270DA-2BE4-4B5A-BD0E-6692511849D4}" type="pres">
      <dgm:prSet presAssocID="{FC0CA8FF-C2E9-4AC3-AFA0-F49522E2818A}" presName="hierChild6" presStyleCnt="0"/>
      <dgm:spPr/>
    </dgm:pt>
    <dgm:pt modelId="{45B5F3AB-697C-485B-8CB6-AFE5A777125B}" type="pres">
      <dgm:prSet presAssocID="{FC0CA8FF-C2E9-4AC3-AFA0-F49522E2818A}" presName="hierChild7" presStyleCnt="0"/>
      <dgm:spPr/>
    </dgm:pt>
  </dgm:ptLst>
  <dgm:cxnLst>
    <dgm:cxn modelId="{CD408AA6-CDF2-4DF3-9BCF-7A1A3A8EAC29}" type="presOf" srcId="{BE055861-91A9-43E7-8BD1-93BA42DE9CE6}" destId="{C66F01E0-1D79-440D-B3AD-B3E9F5EC6002}" srcOrd="0" destOrd="0" presId="urn:microsoft.com/office/officeart/2005/8/layout/orgChart1"/>
    <dgm:cxn modelId="{A662EECC-44AF-4E10-8F66-4A5C28692A76}" type="presOf" srcId="{FC0CA8FF-C2E9-4AC3-AFA0-F49522E2818A}" destId="{938E6F44-1AFD-4ACE-8D8E-7DDC8D100B94}" srcOrd="0" destOrd="0" presId="urn:microsoft.com/office/officeart/2005/8/layout/orgChart1"/>
    <dgm:cxn modelId="{609505A2-BFC6-4CD6-B11A-26942BF1EC30}" type="presOf" srcId="{FDA1904B-001D-41DC-83AD-1B3373439B35}" destId="{207BF0AA-1CCE-476C-A05C-0E421EB9226F}" srcOrd="0" destOrd="0" presId="urn:microsoft.com/office/officeart/2005/8/layout/orgChart1"/>
    <dgm:cxn modelId="{C2602498-EBB1-467B-A995-20C40CAA540A}" type="presOf" srcId="{13ECC417-EF67-4C32-BCB0-418B07C8EA46}" destId="{35794A3D-CF09-4EFF-AB64-E5B73F94F4A8}" srcOrd="1" destOrd="0" presId="urn:microsoft.com/office/officeart/2005/8/layout/orgChart1"/>
    <dgm:cxn modelId="{A38FAC9A-9301-4C54-A008-31D7CA308AEF}" type="presOf" srcId="{FC0CA8FF-C2E9-4AC3-AFA0-F49522E2818A}" destId="{250999C3-A6E2-46EE-AC91-0D307CB471D0}" srcOrd="1" destOrd="0" presId="urn:microsoft.com/office/officeart/2005/8/layout/orgChart1"/>
    <dgm:cxn modelId="{CFD57516-706F-45B1-8A5C-31696EB9F8C1}" type="presOf" srcId="{C8906E1A-D01A-49A2-A984-AAAFB9D312A3}" destId="{FBB5613F-4DA6-4485-B4C5-049D1630131C}" srcOrd="1" destOrd="0" presId="urn:microsoft.com/office/officeart/2005/8/layout/orgChart1"/>
    <dgm:cxn modelId="{7AD116DF-AC8F-45EE-8A6B-7C695086D47B}" type="presOf" srcId="{D630D4BA-0778-456D-804B-5EA53E5EAFF0}" destId="{DD280846-0BE4-4052-B0F6-48929E556CB9}" srcOrd="1" destOrd="0" presId="urn:microsoft.com/office/officeart/2005/8/layout/orgChart1"/>
    <dgm:cxn modelId="{1721E5EC-C3C0-4D0C-ABF2-79563AFE85F7}" type="presOf" srcId="{D630D4BA-0778-456D-804B-5EA53E5EAFF0}" destId="{04CFB93A-226E-473B-890C-0E79D092EDE6}" srcOrd="0" destOrd="0" presId="urn:microsoft.com/office/officeart/2005/8/layout/orgChart1"/>
    <dgm:cxn modelId="{55783D9A-45D4-475B-B707-D5F4ADC138B6}" type="presOf" srcId="{1D9BA5B7-4B08-4BEF-8A84-5011A73FF925}" destId="{7EC6B412-D2E0-42EC-B2D4-3DD3D078F73B}" srcOrd="0" destOrd="0" presId="urn:microsoft.com/office/officeart/2005/8/layout/orgChart1"/>
    <dgm:cxn modelId="{F47FFAD8-0596-42EA-88FF-D887E403BCB7}" srcId="{13ECC417-EF67-4C32-BCB0-418B07C8EA46}" destId="{D630D4BA-0778-456D-804B-5EA53E5EAFF0}" srcOrd="0" destOrd="0" parTransId="{16F48D00-D61F-4320-A147-3921CEC94F06}" sibTransId="{B0747FBB-FB12-4798-A43D-3D48B29DBDD0}"/>
    <dgm:cxn modelId="{2F77C6FE-B94F-481A-90CD-5F8573A7CADB}" srcId="{FDA1904B-001D-41DC-83AD-1B3373439B35}" destId="{A254FE50-B053-4316-9CFE-502DCCCFE2B1}" srcOrd="1" destOrd="0" parTransId="{1D9BA5B7-4B08-4BEF-8A84-5011A73FF925}" sibTransId="{ED8CCC0D-955A-409A-8C17-09035C30828D}"/>
    <dgm:cxn modelId="{83EB56B9-441B-46F4-A0B1-3A11B2CDA979}" type="presOf" srcId="{40A14E05-04D0-4985-B65F-C6982D739B65}" destId="{53D5C069-99D1-4645-9F28-21356903A225}" srcOrd="0" destOrd="0" presId="urn:microsoft.com/office/officeart/2005/8/layout/orgChart1"/>
    <dgm:cxn modelId="{2EFAE4E8-A813-4DBA-831B-A208D0895A35}" type="presOf" srcId="{40A14E05-04D0-4985-B65F-C6982D739B65}" destId="{FA38CF6C-2D19-467D-AAEB-8C225E7469C1}" srcOrd="1" destOrd="0" presId="urn:microsoft.com/office/officeart/2005/8/layout/orgChart1"/>
    <dgm:cxn modelId="{7C53613B-FD7F-43BC-9439-E480F2B8A73A}" type="presOf" srcId="{A254FE50-B053-4316-9CFE-502DCCCFE2B1}" destId="{52B350F0-1484-4374-AF8E-35E50B456E4F}" srcOrd="1" destOrd="0" presId="urn:microsoft.com/office/officeart/2005/8/layout/orgChart1"/>
    <dgm:cxn modelId="{42B7D3E5-4B29-4A8C-B1B6-24913FDD93DF}" srcId="{FDA1904B-001D-41DC-83AD-1B3373439B35}" destId="{8ABEBB4F-4EB4-4756-AFE5-C29094B2D245}" srcOrd="3" destOrd="0" parTransId="{E0D9F20B-CDF9-4FFA-B430-EF4689F5D4CB}" sibTransId="{14FF8C64-96A4-4C35-BB3B-76BF2C5B3273}"/>
    <dgm:cxn modelId="{E6EA780B-80E5-44E4-9FFC-6045189C79D6}" srcId="{FDA1904B-001D-41DC-83AD-1B3373439B35}" destId="{FC0CA8FF-C2E9-4AC3-AFA0-F49522E2818A}" srcOrd="0" destOrd="0" parTransId="{A0F6DCF7-E61B-419D-905C-B1EDA4509EDC}" sibTransId="{143550B0-7257-4D75-9B5E-C495CAC85CC3}"/>
    <dgm:cxn modelId="{EFA0AF2D-A3CB-443C-AF4F-00698E67ED53}" srcId="{8ABEBB4F-4EB4-4756-AFE5-C29094B2D245}" destId="{50C51E81-3DC3-4FA9-ABA6-6441D5DA38F4}" srcOrd="0" destOrd="0" parTransId="{B614AD33-6B05-4C21-A3FB-CB426F4ABB89}" sibTransId="{7C429590-9CCC-49E2-9523-5982A5605F23}"/>
    <dgm:cxn modelId="{5344D636-77FE-49EC-834D-A3BDD56E9731}" type="presOf" srcId="{B614AD33-6B05-4C21-A3FB-CB426F4ABB89}" destId="{4E55F918-230D-4D48-9689-AD0FA5AEDDFD}" srcOrd="0" destOrd="0" presId="urn:microsoft.com/office/officeart/2005/8/layout/orgChart1"/>
    <dgm:cxn modelId="{096EB72A-316E-473E-8468-35291264B24B}" type="presOf" srcId="{C8906E1A-D01A-49A2-A984-AAAFB9D312A3}" destId="{EF4764DA-0F6C-4279-8905-DE04D201DE28}" srcOrd="0" destOrd="0" presId="urn:microsoft.com/office/officeart/2005/8/layout/orgChart1"/>
    <dgm:cxn modelId="{3E5D12F0-5109-480E-ACE9-844AD1978E92}" type="presOf" srcId="{5AAC26C4-485C-43CB-A558-4D71353419B5}" destId="{D58D40FA-C993-4121-B59A-F2EBCDAD3E88}" srcOrd="0" destOrd="0" presId="urn:microsoft.com/office/officeart/2005/8/layout/orgChart1"/>
    <dgm:cxn modelId="{8F59F223-EFFD-4203-BA25-CA89C43E62F0}" type="presOf" srcId="{E0D9F20B-CDF9-4FFA-B430-EF4689F5D4CB}" destId="{EA2513B3-D0D9-4683-9F20-29AE7063BED1}" srcOrd="0" destOrd="0" presId="urn:microsoft.com/office/officeart/2005/8/layout/orgChart1"/>
    <dgm:cxn modelId="{C3B205EB-8819-4F42-A95A-430DA8D36A6D}" type="presOf" srcId="{FDA1904B-001D-41DC-83AD-1B3373439B35}" destId="{3E434544-98D9-4FD7-98AF-E56AD638657C}" srcOrd="1" destOrd="0" presId="urn:microsoft.com/office/officeart/2005/8/layout/orgChart1"/>
    <dgm:cxn modelId="{7F960A9C-15CB-4A59-BD26-D87D168527D2}" type="presOf" srcId="{13ECC417-EF67-4C32-BCB0-418B07C8EA46}" destId="{3B2F71F3-6D18-4107-9686-F245B80985BB}" srcOrd="0" destOrd="0" presId="urn:microsoft.com/office/officeart/2005/8/layout/orgChart1"/>
    <dgm:cxn modelId="{C8F4C525-6E1D-4648-8938-B93E3F1E0DDB}" type="presOf" srcId="{8ABEBB4F-4EB4-4756-AFE5-C29094B2D245}" destId="{F7C59BA7-C814-48EB-9A99-41AC2BD3AFCB}" srcOrd="0" destOrd="0" presId="urn:microsoft.com/office/officeart/2005/8/layout/orgChart1"/>
    <dgm:cxn modelId="{3C831BFE-79DF-4554-A136-AA51278B3C1A}" type="presOf" srcId="{A0F6DCF7-E61B-419D-905C-B1EDA4509EDC}" destId="{96F19F3E-C1C1-41CA-A175-1CC01DF649A9}" srcOrd="0" destOrd="0" presId="urn:microsoft.com/office/officeart/2005/8/layout/orgChart1"/>
    <dgm:cxn modelId="{04BD390A-315F-4C38-87F6-4D61710B078A}" srcId="{40A14E05-04D0-4985-B65F-C6982D739B65}" destId="{13ECC417-EF67-4C32-BCB0-418B07C8EA46}" srcOrd="0" destOrd="0" parTransId="{BE055861-91A9-43E7-8BD1-93BA42DE9CE6}" sibTransId="{FDBCC9B8-FE2B-4EC1-88AF-BA1F12F88CA8}"/>
    <dgm:cxn modelId="{1928E3F8-7598-4258-80DF-194378D9FB85}" type="presOf" srcId="{A254FE50-B053-4316-9CFE-502DCCCFE2B1}" destId="{6FBFEC9A-EB87-49AF-B7F7-77C72E71C4E4}" srcOrd="0" destOrd="0" presId="urn:microsoft.com/office/officeart/2005/8/layout/orgChart1"/>
    <dgm:cxn modelId="{28D7621D-E324-4B62-AC6F-7F23CB529AC8}" srcId="{46AE1223-7D40-40DF-A648-DDE5FBDB8835}" destId="{FDA1904B-001D-41DC-83AD-1B3373439B35}" srcOrd="0" destOrd="0" parTransId="{5742F61F-895C-4BBC-954C-A028B44BCB6A}" sibTransId="{93CE94F0-2CE5-49E1-8E25-F11F07647DEB}"/>
    <dgm:cxn modelId="{69ACCCFC-46B9-4393-98E0-B987262041F9}" type="presOf" srcId="{8ABEBB4F-4EB4-4756-AFE5-C29094B2D245}" destId="{DF508D2E-63FE-4F33-9E56-6DEC4206613D}" srcOrd="1" destOrd="0" presId="urn:microsoft.com/office/officeart/2005/8/layout/orgChart1"/>
    <dgm:cxn modelId="{0B8A67AD-D837-43E4-AD4D-579D86A81711}" type="presOf" srcId="{16F48D00-D61F-4320-A147-3921CEC94F06}" destId="{11763735-3A6D-43C3-9879-5AD40F3A2E66}" srcOrd="0" destOrd="0" presId="urn:microsoft.com/office/officeart/2005/8/layout/orgChart1"/>
    <dgm:cxn modelId="{F23C916F-4E8D-4CA4-9CA3-5A4E0EE678FB}" type="presOf" srcId="{7D79F7DC-5F0D-4F0D-8B9B-1CF386F46F10}" destId="{CF254780-6B0F-477E-98F0-4571347C2672}" srcOrd="0" destOrd="0" presId="urn:microsoft.com/office/officeart/2005/8/layout/orgChart1"/>
    <dgm:cxn modelId="{FE84B217-E173-41E7-873B-A962111319B8}" type="presOf" srcId="{50C51E81-3DC3-4FA9-ABA6-6441D5DA38F4}" destId="{1070F2EE-01DF-4F08-A813-884EC717EE83}" srcOrd="0" destOrd="0" presId="urn:microsoft.com/office/officeart/2005/8/layout/orgChart1"/>
    <dgm:cxn modelId="{4D05C579-DF0F-416D-8330-7C2455060C6D}" srcId="{13ECC417-EF67-4C32-BCB0-418B07C8EA46}" destId="{C8906E1A-D01A-49A2-A984-AAAFB9D312A3}" srcOrd="1" destOrd="0" parTransId="{7D79F7DC-5F0D-4F0D-8B9B-1CF386F46F10}" sibTransId="{2E527FA1-74B0-45BD-ACBC-DD2A3264A04F}"/>
    <dgm:cxn modelId="{9CDAC189-7EBA-43F7-ACDA-F075343FC957}" type="presOf" srcId="{46AE1223-7D40-40DF-A648-DDE5FBDB8835}" destId="{D4CF14AC-2856-4127-8867-DD0A16E911FC}" srcOrd="0" destOrd="0" presId="urn:microsoft.com/office/officeart/2005/8/layout/orgChart1"/>
    <dgm:cxn modelId="{F5ED1F51-B516-43BF-AA1E-058590B728C0}" type="presOf" srcId="{50C51E81-3DC3-4FA9-ABA6-6441D5DA38F4}" destId="{5DE1E757-69C3-4914-9280-20C74295B451}" srcOrd="1" destOrd="0" presId="urn:microsoft.com/office/officeart/2005/8/layout/orgChart1"/>
    <dgm:cxn modelId="{C04B4F03-946B-4101-958F-7943F3ABAEB1}" srcId="{FDA1904B-001D-41DC-83AD-1B3373439B35}" destId="{40A14E05-04D0-4985-B65F-C6982D739B65}" srcOrd="2" destOrd="0" parTransId="{5AAC26C4-485C-43CB-A558-4D71353419B5}" sibTransId="{540E30DA-0E3A-447E-BEC6-642E06C50066}"/>
    <dgm:cxn modelId="{FFE26595-7F01-42F6-B4CE-6365A6A2002E}" type="presParOf" srcId="{D4CF14AC-2856-4127-8867-DD0A16E911FC}" destId="{7BFC3233-C4FF-4170-B262-DC4792BB9876}" srcOrd="0" destOrd="0" presId="urn:microsoft.com/office/officeart/2005/8/layout/orgChart1"/>
    <dgm:cxn modelId="{91D853AD-4A0E-4561-9864-54D1FFFED341}" type="presParOf" srcId="{7BFC3233-C4FF-4170-B262-DC4792BB9876}" destId="{CE759EEC-3611-4380-B0A1-96E09AB66162}" srcOrd="0" destOrd="0" presId="urn:microsoft.com/office/officeart/2005/8/layout/orgChart1"/>
    <dgm:cxn modelId="{DE2ADC50-5FF0-4464-91D2-03A5D5AE98BC}" type="presParOf" srcId="{CE759EEC-3611-4380-B0A1-96E09AB66162}" destId="{207BF0AA-1CCE-476C-A05C-0E421EB9226F}" srcOrd="0" destOrd="0" presId="urn:microsoft.com/office/officeart/2005/8/layout/orgChart1"/>
    <dgm:cxn modelId="{C0BB133D-D5B8-47B4-8265-B52385AF3548}" type="presParOf" srcId="{CE759EEC-3611-4380-B0A1-96E09AB66162}" destId="{3E434544-98D9-4FD7-98AF-E56AD638657C}" srcOrd="1" destOrd="0" presId="urn:microsoft.com/office/officeart/2005/8/layout/orgChart1"/>
    <dgm:cxn modelId="{20DD7E7C-91DD-4DB1-9056-7FDFA3D5D4BC}" type="presParOf" srcId="{7BFC3233-C4FF-4170-B262-DC4792BB9876}" destId="{1ED665CA-0D95-412C-B7DE-81713E339CCB}" srcOrd="1" destOrd="0" presId="urn:microsoft.com/office/officeart/2005/8/layout/orgChart1"/>
    <dgm:cxn modelId="{8490006A-8B31-4370-93A6-AE8A4E442E96}" type="presParOf" srcId="{1ED665CA-0D95-412C-B7DE-81713E339CCB}" destId="{7EC6B412-D2E0-42EC-B2D4-3DD3D078F73B}" srcOrd="0" destOrd="0" presId="urn:microsoft.com/office/officeart/2005/8/layout/orgChart1"/>
    <dgm:cxn modelId="{455E3B48-10B7-44A4-A483-C409B3CE413D}" type="presParOf" srcId="{1ED665CA-0D95-412C-B7DE-81713E339CCB}" destId="{37EB0EAE-C0BC-477C-97E3-15361B5A3151}" srcOrd="1" destOrd="0" presId="urn:microsoft.com/office/officeart/2005/8/layout/orgChart1"/>
    <dgm:cxn modelId="{A147E959-8C5A-4D03-A2E1-158637DD87C7}" type="presParOf" srcId="{37EB0EAE-C0BC-477C-97E3-15361B5A3151}" destId="{1FD23B4E-F830-4BAC-BC56-338861CD4FC3}" srcOrd="0" destOrd="0" presId="urn:microsoft.com/office/officeart/2005/8/layout/orgChart1"/>
    <dgm:cxn modelId="{7CE3B917-8DD9-4B6C-A7E3-AB9B4DE235FC}" type="presParOf" srcId="{1FD23B4E-F830-4BAC-BC56-338861CD4FC3}" destId="{6FBFEC9A-EB87-49AF-B7F7-77C72E71C4E4}" srcOrd="0" destOrd="0" presId="urn:microsoft.com/office/officeart/2005/8/layout/orgChart1"/>
    <dgm:cxn modelId="{AEF34E6B-D8DD-4D81-AF34-758FC0257167}" type="presParOf" srcId="{1FD23B4E-F830-4BAC-BC56-338861CD4FC3}" destId="{52B350F0-1484-4374-AF8E-35E50B456E4F}" srcOrd="1" destOrd="0" presId="urn:microsoft.com/office/officeart/2005/8/layout/orgChart1"/>
    <dgm:cxn modelId="{8E659F67-4F33-428E-9F93-65C1A3DEBCA2}" type="presParOf" srcId="{37EB0EAE-C0BC-477C-97E3-15361B5A3151}" destId="{DC44BB0A-0BFD-4F54-B143-1C853825DC17}" srcOrd="1" destOrd="0" presId="urn:microsoft.com/office/officeart/2005/8/layout/orgChart1"/>
    <dgm:cxn modelId="{0AAD4C45-5F90-4452-9C35-A70D7420C3CE}" type="presParOf" srcId="{37EB0EAE-C0BC-477C-97E3-15361B5A3151}" destId="{4DC2DC06-8871-4229-A63D-13F31CAEFA00}" srcOrd="2" destOrd="0" presId="urn:microsoft.com/office/officeart/2005/8/layout/orgChart1"/>
    <dgm:cxn modelId="{F9C19E80-990F-4335-8824-8BDDBE45CA5B}" type="presParOf" srcId="{1ED665CA-0D95-412C-B7DE-81713E339CCB}" destId="{D58D40FA-C993-4121-B59A-F2EBCDAD3E88}" srcOrd="2" destOrd="0" presId="urn:microsoft.com/office/officeart/2005/8/layout/orgChart1"/>
    <dgm:cxn modelId="{2A784CED-A065-4B44-B3A2-E6EEBF36FFF9}" type="presParOf" srcId="{1ED665CA-0D95-412C-B7DE-81713E339CCB}" destId="{DE9849FD-E75A-45AC-9689-1ED6D7E6F26C}" srcOrd="3" destOrd="0" presId="urn:microsoft.com/office/officeart/2005/8/layout/orgChart1"/>
    <dgm:cxn modelId="{4BFFF409-F240-4075-A530-0AF695F219A3}" type="presParOf" srcId="{DE9849FD-E75A-45AC-9689-1ED6D7E6F26C}" destId="{2180607D-5425-4AA7-8DD9-853F5A21DE0B}" srcOrd="0" destOrd="0" presId="urn:microsoft.com/office/officeart/2005/8/layout/orgChart1"/>
    <dgm:cxn modelId="{A26165A4-697C-43CB-9AF7-CA8F5F3AF274}" type="presParOf" srcId="{2180607D-5425-4AA7-8DD9-853F5A21DE0B}" destId="{53D5C069-99D1-4645-9F28-21356903A225}" srcOrd="0" destOrd="0" presId="urn:microsoft.com/office/officeart/2005/8/layout/orgChart1"/>
    <dgm:cxn modelId="{A6EBC02A-154F-423D-A9CF-38B331CEC31B}" type="presParOf" srcId="{2180607D-5425-4AA7-8DD9-853F5A21DE0B}" destId="{FA38CF6C-2D19-467D-AAEB-8C225E7469C1}" srcOrd="1" destOrd="0" presId="urn:microsoft.com/office/officeart/2005/8/layout/orgChart1"/>
    <dgm:cxn modelId="{6AE67A43-C805-43C3-B9F7-83F17B1D8F0D}" type="presParOf" srcId="{DE9849FD-E75A-45AC-9689-1ED6D7E6F26C}" destId="{16E8696F-783C-44BC-AC2A-73049031428A}" srcOrd="1" destOrd="0" presId="urn:microsoft.com/office/officeart/2005/8/layout/orgChart1"/>
    <dgm:cxn modelId="{19BAD415-005E-4643-8C52-A9F0D667F5AB}" type="presParOf" srcId="{16E8696F-783C-44BC-AC2A-73049031428A}" destId="{C66F01E0-1D79-440D-B3AD-B3E9F5EC6002}" srcOrd="0" destOrd="0" presId="urn:microsoft.com/office/officeart/2005/8/layout/orgChart1"/>
    <dgm:cxn modelId="{B0AEF914-0869-4F4B-8985-2093A63C080A}" type="presParOf" srcId="{16E8696F-783C-44BC-AC2A-73049031428A}" destId="{E8085F64-2A4C-48DC-9CEC-F16A6B702017}" srcOrd="1" destOrd="0" presId="urn:microsoft.com/office/officeart/2005/8/layout/orgChart1"/>
    <dgm:cxn modelId="{BFCD604C-B50B-4587-8AE3-7EFD0C04998B}" type="presParOf" srcId="{E8085F64-2A4C-48DC-9CEC-F16A6B702017}" destId="{B6E7678A-8A8E-4E4E-A471-816FD1BF64BD}" srcOrd="0" destOrd="0" presId="urn:microsoft.com/office/officeart/2005/8/layout/orgChart1"/>
    <dgm:cxn modelId="{1A578FCB-6D78-414A-A08C-A181913EC679}" type="presParOf" srcId="{B6E7678A-8A8E-4E4E-A471-816FD1BF64BD}" destId="{3B2F71F3-6D18-4107-9686-F245B80985BB}" srcOrd="0" destOrd="0" presId="urn:microsoft.com/office/officeart/2005/8/layout/orgChart1"/>
    <dgm:cxn modelId="{99B7CBA3-295D-4AA8-BA87-63386DEA6E5F}" type="presParOf" srcId="{B6E7678A-8A8E-4E4E-A471-816FD1BF64BD}" destId="{35794A3D-CF09-4EFF-AB64-E5B73F94F4A8}" srcOrd="1" destOrd="0" presId="urn:microsoft.com/office/officeart/2005/8/layout/orgChart1"/>
    <dgm:cxn modelId="{C219E461-E5FC-446E-A727-85158E199627}" type="presParOf" srcId="{E8085F64-2A4C-48DC-9CEC-F16A6B702017}" destId="{BBB77D35-F55B-4857-996B-DB32A633DC3D}" srcOrd="1" destOrd="0" presId="urn:microsoft.com/office/officeart/2005/8/layout/orgChart1"/>
    <dgm:cxn modelId="{8AEDAD2E-4DC5-4456-8B32-30DC01584D50}" type="presParOf" srcId="{BBB77D35-F55B-4857-996B-DB32A633DC3D}" destId="{11763735-3A6D-43C3-9879-5AD40F3A2E66}" srcOrd="0" destOrd="0" presId="urn:microsoft.com/office/officeart/2005/8/layout/orgChart1"/>
    <dgm:cxn modelId="{B6AF7B34-7134-4894-84EC-F3A68C3BEF83}" type="presParOf" srcId="{BBB77D35-F55B-4857-996B-DB32A633DC3D}" destId="{CDFAAB47-33E1-418D-BB02-89103722BF00}" srcOrd="1" destOrd="0" presId="urn:microsoft.com/office/officeart/2005/8/layout/orgChart1"/>
    <dgm:cxn modelId="{868595D5-1900-4BCC-B9B0-77091BA938FB}" type="presParOf" srcId="{CDFAAB47-33E1-418D-BB02-89103722BF00}" destId="{7994C0B5-F92B-40B7-99D4-76DA564AA502}" srcOrd="0" destOrd="0" presId="urn:microsoft.com/office/officeart/2005/8/layout/orgChart1"/>
    <dgm:cxn modelId="{86E33AE9-8277-40D0-B95C-97914938CDED}" type="presParOf" srcId="{7994C0B5-F92B-40B7-99D4-76DA564AA502}" destId="{04CFB93A-226E-473B-890C-0E79D092EDE6}" srcOrd="0" destOrd="0" presId="urn:microsoft.com/office/officeart/2005/8/layout/orgChart1"/>
    <dgm:cxn modelId="{7EFF86A2-C255-44C3-9DF5-46839C753A5B}" type="presParOf" srcId="{7994C0B5-F92B-40B7-99D4-76DA564AA502}" destId="{DD280846-0BE4-4052-B0F6-48929E556CB9}" srcOrd="1" destOrd="0" presId="urn:microsoft.com/office/officeart/2005/8/layout/orgChart1"/>
    <dgm:cxn modelId="{D125F413-A365-49EF-ABC8-335C4012BE2F}" type="presParOf" srcId="{CDFAAB47-33E1-418D-BB02-89103722BF00}" destId="{0F8C50CD-3189-4CD6-8441-8174F28D2F4E}" srcOrd="1" destOrd="0" presId="urn:microsoft.com/office/officeart/2005/8/layout/orgChart1"/>
    <dgm:cxn modelId="{549F1FC1-1AC1-4FB5-B770-3C694163F1ED}" type="presParOf" srcId="{CDFAAB47-33E1-418D-BB02-89103722BF00}" destId="{A1019233-5D43-49AE-B9DB-12E28522CCB4}" srcOrd="2" destOrd="0" presId="urn:microsoft.com/office/officeart/2005/8/layout/orgChart1"/>
    <dgm:cxn modelId="{DAE05F7B-5C7B-4BC2-8272-114FB6EE0C61}" type="presParOf" srcId="{BBB77D35-F55B-4857-996B-DB32A633DC3D}" destId="{CF254780-6B0F-477E-98F0-4571347C2672}" srcOrd="2" destOrd="0" presId="urn:microsoft.com/office/officeart/2005/8/layout/orgChart1"/>
    <dgm:cxn modelId="{0951D84B-09A6-48A7-A5D5-392818D25E4F}" type="presParOf" srcId="{BBB77D35-F55B-4857-996B-DB32A633DC3D}" destId="{3F4BA624-A87D-4DAB-AC05-4825B443DD62}" srcOrd="3" destOrd="0" presId="urn:microsoft.com/office/officeart/2005/8/layout/orgChart1"/>
    <dgm:cxn modelId="{1A6B606E-601E-47FD-B9E0-D5D2AAEC51E0}" type="presParOf" srcId="{3F4BA624-A87D-4DAB-AC05-4825B443DD62}" destId="{5C73292B-6358-4FC5-9084-4EC63D7FDEE6}" srcOrd="0" destOrd="0" presId="urn:microsoft.com/office/officeart/2005/8/layout/orgChart1"/>
    <dgm:cxn modelId="{7C6FDB9B-C005-4261-A210-BD05CD82AC16}" type="presParOf" srcId="{5C73292B-6358-4FC5-9084-4EC63D7FDEE6}" destId="{EF4764DA-0F6C-4279-8905-DE04D201DE28}" srcOrd="0" destOrd="0" presId="urn:microsoft.com/office/officeart/2005/8/layout/orgChart1"/>
    <dgm:cxn modelId="{8477E509-5F88-453A-B00F-0A648EDA0C7A}" type="presParOf" srcId="{5C73292B-6358-4FC5-9084-4EC63D7FDEE6}" destId="{FBB5613F-4DA6-4485-B4C5-049D1630131C}" srcOrd="1" destOrd="0" presId="urn:microsoft.com/office/officeart/2005/8/layout/orgChart1"/>
    <dgm:cxn modelId="{750E1FF1-67B3-4017-9E4E-797B40A5E938}" type="presParOf" srcId="{3F4BA624-A87D-4DAB-AC05-4825B443DD62}" destId="{B7DDAD79-673A-4D03-9B35-B8A0A09B5AA0}" srcOrd="1" destOrd="0" presId="urn:microsoft.com/office/officeart/2005/8/layout/orgChart1"/>
    <dgm:cxn modelId="{1CCA83B1-0295-4CB0-8499-630717B06A79}" type="presParOf" srcId="{3F4BA624-A87D-4DAB-AC05-4825B443DD62}" destId="{657A29EE-2446-418D-AC11-818943A74AEE}" srcOrd="2" destOrd="0" presId="urn:microsoft.com/office/officeart/2005/8/layout/orgChart1"/>
    <dgm:cxn modelId="{3F9B9B5D-C49D-4A99-A9D8-0603F36492A8}" type="presParOf" srcId="{E8085F64-2A4C-48DC-9CEC-F16A6B702017}" destId="{E3021093-1255-4BF0-8601-CFA7E5028C16}" srcOrd="2" destOrd="0" presId="urn:microsoft.com/office/officeart/2005/8/layout/orgChart1"/>
    <dgm:cxn modelId="{79548BD0-8C1C-4995-95C8-0D6D31DA582D}" type="presParOf" srcId="{DE9849FD-E75A-45AC-9689-1ED6D7E6F26C}" destId="{E57D1762-5E64-47D7-941B-DCFC5C8EE451}" srcOrd="2" destOrd="0" presId="urn:microsoft.com/office/officeart/2005/8/layout/orgChart1"/>
    <dgm:cxn modelId="{D666BD08-CB53-4CDB-8F82-E211ADC64971}" type="presParOf" srcId="{1ED665CA-0D95-412C-B7DE-81713E339CCB}" destId="{EA2513B3-D0D9-4683-9F20-29AE7063BED1}" srcOrd="4" destOrd="0" presId="urn:microsoft.com/office/officeart/2005/8/layout/orgChart1"/>
    <dgm:cxn modelId="{F65D6B17-AA32-430C-82DE-4060593F8F38}" type="presParOf" srcId="{1ED665CA-0D95-412C-B7DE-81713E339CCB}" destId="{54140315-8AD8-474E-966D-713FC7492C1D}" srcOrd="5" destOrd="0" presId="urn:microsoft.com/office/officeart/2005/8/layout/orgChart1"/>
    <dgm:cxn modelId="{1DD1492A-77A8-41DA-89BD-8A4A4D4B793B}" type="presParOf" srcId="{54140315-8AD8-474E-966D-713FC7492C1D}" destId="{9399E435-375F-4DE6-99A3-F65D8ACE2C0C}" srcOrd="0" destOrd="0" presId="urn:microsoft.com/office/officeart/2005/8/layout/orgChart1"/>
    <dgm:cxn modelId="{A3ACBAAE-51B6-4EA9-81A6-93CB60587158}" type="presParOf" srcId="{9399E435-375F-4DE6-99A3-F65D8ACE2C0C}" destId="{F7C59BA7-C814-48EB-9A99-41AC2BD3AFCB}" srcOrd="0" destOrd="0" presId="urn:microsoft.com/office/officeart/2005/8/layout/orgChart1"/>
    <dgm:cxn modelId="{C1181D80-C7EA-4181-B174-2A15D6A7344C}" type="presParOf" srcId="{9399E435-375F-4DE6-99A3-F65D8ACE2C0C}" destId="{DF508D2E-63FE-4F33-9E56-6DEC4206613D}" srcOrd="1" destOrd="0" presId="urn:microsoft.com/office/officeart/2005/8/layout/orgChart1"/>
    <dgm:cxn modelId="{1C9D06FA-40F3-48F4-8987-7ADE49F3FB86}" type="presParOf" srcId="{54140315-8AD8-474E-966D-713FC7492C1D}" destId="{27F4C954-791F-4311-8979-28FFFE4183F2}" srcOrd="1" destOrd="0" presId="urn:microsoft.com/office/officeart/2005/8/layout/orgChart1"/>
    <dgm:cxn modelId="{2B9ACD51-6F5E-45D6-ABF9-D1667EA31A6E}" type="presParOf" srcId="{27F4C954-791F-4311-8979-28FFFE4183F2}" destId="{4E55F918-230D-4D48-9689-AD0FA5AEDDFD}" srcOrd="0" destOrd="0" presId="urn:microsoft.com/office/officeart/2005/8/layout/orgChart1"/>
    <dgm:cxn modelId="{8A0A79B8-52D3-4448-AD57-E2E4E0681B69}" type="presParOf" srcId="{27F4C954-791F-4311-8979-28FFFE4183F2}" destId="{1491502C-077C-4A0F-8893-1372AB512A69}" srcOrd="1" destOrd="0" presId="urn:microsoft.com/office/officeart/2005/8/layout/orgChart1"/>
    <dgm:cxn modelId="{B7848920-A3FE-4F60-B439-F344D3EB640E}" type="presParOf" srcId="{1491502C-077C-4A0F-8893-1372AB512A69}" destId="{2710FFEA-0753-4AFB-8950-4040685267B1}" srcOrd="0" destOrd="0" presId="urn:microsoft.com/office/officeart/2005/8/layout/orgChart1"/>
    <dgm:cxn modelId="{9A7DDC09-8FAB-4719-A9CC-E525AF0D065B}" type="presParOf" srcId="{2710FFEA-0753-4AFB-8950-4040685267B1}" destId="{1070F2EE-01DF-4F08-A813-884EC717EE83}" srcOrd="0" destOrd="0" presId="urn:microsoft.com/office/officeart/2005/8/layout/orgChart1"/>
    <dgm:cxn modelId="{A0BB79FA-0C1B-4DD6-B1F3-8B9A5DFF3514}" type="presParOf" srcId="{2710FFEA-0753-4AFB-8950-4040685267B1}" destId="{5DE1E757-69C3-4914-9280-20C74295B451}" srcOrd="1" destOrd="0" presId="urn:microsoft.com/office/officeart/2005/8/layout/orgChart1"/>
    <dgm:cxn modelId="{100AB05F-0D6D-42A9-AD49-AF1A79D94B49}" type="presParOf" srcId="{1491502C-077C-4A0F-8893-1372AB512A69}" destId="{1340BF68-1B48-4BE0-80D9-E5D6E232EAFB}" srcOrd="1" destOrd="0" presId="urn:microsoft.com/office/officeart/2005/8/layout/orgChart1"/>
    <dgm:cxn modelId="{B78C85F4-2B9D-4E0D-92D8-346EA8B01D41}" type="presParOf" srcId="{1491502C-077C-4A0F-8893-1372AB512A69}" destId="{D1ED86C6-61E3-4428-A8D0-B9B27E4869C0}" srcOrd="2" destOrd="0" presId="urn:microsoft.com/office/officeart/2005/8/layout/orgChart1"/>
    <dgm:cxn modelId="{D60C418E-D6AC-463F-B366-5AE668070714}" type="presParOf" srcId="{54140315-8AD8-474E-966D-713FC7492C1D}" destId="{F730A74C-2043-4A79-A147-9911AF5B0FF7}" srcOrd="2" destOrd="0" presId="urn:microsoft.com/office/officeart/2005/8/layout/orgChart1"/>
    <dgm:cxn modelId="{46B8B9D0-3E3D-4C42-BE72-06CE4D986042}" type="presParOf" srcId="{7BFC3233-C4FF-4170-B262-DC4792BB9876}" destId="{FE69CDC6-F398-4D94-B71B-DA631C843F67}" srcOrd="2" destOrd="0" presId="urn:microsoft.com/office/officeart/2005/8/layout/orgChart1"/>
    <dgm:cxn modelId="{3C78C686-05FD-494C-8773-7E936DCBB42F}" type="presParOf" srcId="{FE69CDC6-F398-4D94-B71B-DA631C843F67}" destId="{96F19F3E-C1C1-41CA-A175-1CC01DF649A9}" srcOrd="0" destOrd="0" presId="urn:microsoft.com/office/officeart/2005/8/layout/orgChart1"/>
    <dgm:cxn modelId="{E1958259-306A-4B77-A3E9-A1B737EC4C9F}" type="presParOf" srcId="{FE69CDC6-F398-4D94-B71B-DA631C843F67}" destId="{DF47CE50-F5BB-48AC-9407-CD16E1ECB49D}" srcOrd="1" destOrd="0" presId="urn:microsoft.com/office/officeart/2005/8/layout/orgChart1"/>
    <dgm:cxn modelId="{BEC579D8-130C-486A-B146-EA3042E197C0}" type="presParOf" srcId="{DF47CE50-F5BB-48AC-9407-CD16E1ECB49D}" destId="{EDB4418F-A43C-4440-825B-9E85547EB6A2}" srcOrd="0" destOrd="0" presId="urn:microsoft.com/office/officeart/2005/8/layout/orgChart1"/>
    <dgm:cxn modelId="{726E3002-F940-45ED-9C4A-E949125CEB5A}" type="presParOf" srcId="{EDB4418F-A43C-4440-825B-9E85547EB6A2}" destId="{938E6F44-1AFD-4ACE-8D8E-7DDC8D100B94}" srcOrd="0" destOrd="0" presId="urn:microsoft.com/office/officeart/2005/8/layout/orgChart1"/>
    <dgm:cxn modelId="{26B4CDC6-70D4-43BE-A4A4-4CF1C3C39766}" type="presParOf" srcId="{EDB4418F-A43C-4440-825B-9E85547EB6A2}" destId="{250999C3-A6E2-46EE-AC91-0D307CB471D0}" srcOrd="1" destOrd="0" presId="urn:microsoft.com/office/officeart/2005/8/layout/orgChart1"/>
    <dgm:cxn modelId="{B13B13C4-C96E-4D3A-98B9-2BD1BC5EBE42}" type="presParOf" srcId="{DF47CE50-F5BB-48AC-9407-CD16E1ECB49D}" destId="{63B270DA-2BE4-4B5A-BD0E-6692511849D4}" srcOrd="1" destOrd="0" presId="urn:microsoft.com/office/officeart/2005/8/layout/orgChart1"/>
    <dgm:cxn modelId="{70B0E727-341A-4830-BE3E-255405ED1742}" type="presParOf" srcId="{DF47CE50-F5BB-48AC-9407-CD16E1ECB49D}" destId="{45B5F3AB-697C-485B-8CB6-AFE5A77712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19F3E-C1C1-41CA-A175-1CC01DF649A9}">
      <dsp:nvSpPr>
        <dsp:cNvPr id="0" name=""/>
        <dsp:cNvSpPr/>
      </dsp:nvSpPr>
      <dsp:spPr>
        <a:xfrm>
          <a:off x="2800924" y="438674"/>
          <a:ext cx="127231" cy="557393"/>
        </a:xfrm>
        <a:custGeom>
          <a:avLst/>
          <a:gdLst/>
          <a:ahLst/>
          <a:cxnLst/>
          <a:rect l="0" t="0" r="0" b="0"/>
          <a:pathLst>
            <a:path>
              <a:moveTo>
                <a:pt x="127231" y="0"/>
              </a:moveTo>
              <a:lnTo>
                <a:pt x="127231" y="557393"/>
              </a:lnTo>
              <a:lnTo>
                <a:pt x="0" y="557393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5F918-230D-4D48-9689-AD0FA5AEDDFD}">
      <dsp:nvSpPr>
        <dsp:cNvPr id="0" name=""/>
        <dsp:cNvSpPr/>
      </dsp:nvSpPr>
      <dsp:spPr>
        <a:xfrm>
          <a:off x="4018464" y="1978262"/>
          <a:ext cx="304980" cy="490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748"/>
              </a:lnTo>
              <a:lnTo>
                <a:pt x="304980" y="490748"/>
              </a:lnTo>
            </a:path>
          </a:pathLst>
        </a:custGeom>
        <a:noFill/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513B3-D0D9-4683-9F20-29AE7063BED1}">
      <dsp:nvSpPr>
        <dsp:cNvPr id="0" name=""/>
        <dsp:cNvSpPr/>
      </dsp:nvSpPr>
      <dsp:spPr>
        <a:xfrm>
          <a:off x="2928156" y="438674"/>
          <a:ext cx="1903589" cy="111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555"/>
              </a:lnTo>
              <a:lnTo>
                <a:pt x="1903589" y="987555"/>
              </a:lnTo>
              <a:lnTo>
                <a:pt x="1903589" y="111478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54780-6B0F-477E-98F0-4571347C2672}">
      <dsp:nvSpPr>
        <dsp:cNvPr id="0" name=""/>
        <dsp:cNvSpPr/>
      </dsp:nvSpPr>
      <dsp:spPr>
        <a:xfrm>
          <a:off x="1891821" y="2645431"/>
          <a:ext cx="276289" cy="122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0733"/>
              </a:lnTo>
              <a:lnTo>
                <a:pt x="276289" y="1220733"/>
              </a:lnTo>
            </a:path>
          </a:pathLst>
        </a:custGeom>
        <a:noFill/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63735-3A6D-43C3-9879-5AD40F3A2E66}">
      <dsp:nvSpPr>
        <dsp:cNvPr id="0" name=""/>
        <dsp:cNvSpPr/>
      </dsp:nvSpPr>
      <dsp:spPr>
        <a:xfrm>
          <a:off x="1891821" y="2645431"/>
          <a:ext cx="276289" cy="49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413"/>
              </a:lnTo>
              <a:lnTo>
                <a:pt x="276289" y="495413"/>
              </a:lnTo>
            </a:path>
          </a:pathLst>
        </a:custGeom>
        <a:noFill/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F01E0-1D79-440D-B3AD-B3E9F5EC6002}">
      <dsp:nvSpPr>
        <dsp:cNvPr id="0" name=""/>
        <dsp:cNvSpPr/>
      </dsp:nvSpPr>
      <dsp:spPr>
        <a:xfrm>
          <a:off x="2582873" y="1972088"/>
          <a:ext cx="91440" cy="254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462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D40FA-C993-4121-B59A-F2EBCDAD3E88}">
      <dsp:nvSpPr>
        <dsp:cNvPr id="0" name=""/>
        <dsp:cNvSpPr/>
      </dsp:nvSpPr>
      <dsp:spPr>
        <a:xfrm>
          <a:off x="2628593" y="438674"/>
          <a:ext cx="299562" cy="1114786"/>
        </a:xfrm>
        <a:custGeom>
          <a:avLst/>
          <a:gdLst/>
          <a:ahLst/>
          <a:cxnLst/>
          <a:rect l="0" t="0" r="0" b="0"/>
          <a:pathLst>
            <a:path>
              <a:moveTo>
                <a:pt x="299562" y="0"/>
              </a:moveTo>
              <a:lnTo>
                <a:pt x="299562" y="987555"/>
              </a:lnTo>
              <a:lnTo>
                <a:pt x="0" y="987555"/>
              </a:lnTo>
              <a:lnTo>
                <a:pt x="0" y="111478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6B412-D2E0-42EC-B2D4-3DD3D078F73B}">
      <dsp:nvSpPr>
        <dsp:cNvPr id="0" name=""/>
        <dsp:cNvSpPr/>
      </dsp:nvSpPr>
      <dsp:spPr>
        <a:xfrm>
          <a:off x="725004" y="438674"/>
          <a:ext cx="2203151" cy="1114786"/>
        </a:xfrm>
        <a:custGeom>
          <a:avLst/>
          <a:gdLst/>
          <a:ahLst/>
          <a:cxnLst/>
          <a:rect l="0" t="0" r="0" b="0"/>
          <a:pathLst>
            <a:path>
              <a:moveTo>
                <a:pt x="2203151" y="0"/>
              </a:moveTo>
              <a:lnTo>
                <a:pt x="2203151" y="987555"/>
              </a:lnTo>
              <a:lnTo>
                <a:pt x="0" y="987555"/>
              </a:lnTo>
              <a:lnTo>
                <a:pt x="0" y="111478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BF0AA-1CCE-476C-A05C-0E421EB9226F}">
      <dsp:nvSpPr>
        <dsp:cNvPr id="0" name=""/>
        <dsp:cNvSpPr/>
      </dsp:nvSpPr>
      <dsp:spPr>
        <a:xfrm>
          <a:off x="2354525" y="2023"/>
          <a:ext cx="1147260" cy="436651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Riaditeľ</a:t>
          </a:r>
          <a:endParaRPr lang="sk-SK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4525" y="2023"/>
        <a:ext cx="1147260" cy="436651"/>
      </dsp:txXfrm>
    </dsp:sp>
    <dsp:sp modelId="{6FBFEC9A-EB87-49AF-B7F7-77C72E71C4E4}">
      <dsp:nvSpPr>
        <dsp:cNvPr id="0" name=""/>
        <dsp:cNvSpPr/>
      </dsp:nvSpPr>
      <dsp:spPr>
        <a:xfrm>
          <a:off x="7966" y="1553461"/>
          <a:ext cx="1434076" cy="418626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spc="-50" baseline="0" dirty="0" smtClean="0">
              <a:latin typeface="Arial" panose="020B0604020202020204" pitchFamily="34" charset="0"/>
              <a:cs typeface="Arial" panose="020B0604020202020204" pitchFamily="34" charset="0"/>
            </a:rPr>
            <a:t>Oddelenie analytické a expertízne</a:t>
          </a:r>
          <a:endParaRPr lang="sk-SK" sz="1200" kern="1200" spc="-50" baseline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66" y="1553461"/>
        <a:ext cx="1434076" cy="418626"/>
      </dsp:txXfrm>
    </dsp:sp>
    <dsp:sp modelId="{53D5C069-99D1-4645-9F28-21356903A225}">
      <dsp:nvSpPr>
        <dsp:cNvPr id="0" name=""/>
        <dsp:cNvSpPr/>
      </dsp:nvSpPr>
      <dsp:spPr>
        <a:xfrm>
          <a:off x="1696504" y="1553461"/>
          <a:ext cx="1864177" cy="418626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Oddelenie posudzovania výrobkov</a:t>
          </a:r>
          <a:endParaRPr lang="sk-SK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6504" y="1553461"/>
        <a:ext cx="1864177" cy="418626"/>
      </dsp:txXfrm>
    </dsp:sp>
    <dsp:sp modelId="{3B2F71F3-6D18-4107-9686-F245B80985BB}">
      <dsp:nvSpPr>
        <dsp:cNvPr id="0" name=""/>
        <dsp:cNvSpPr/>
      </dsp:nvSpPr>
      <dsp:spPr>
        <a:xfrm>
          <a:off x="1707628" y="2226550"/>
          <a:ext cx="1841930" cy="418881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spc="-50" baseline="0" dirty="0" smtClean="0">
              <a:latin typeface="Arial" panose="020B0604020202020204" pitchFamily="34" charset="0"/>
            </a:rPr>
            <a:t>Skúšobňa na posudzovanie výrobkov</a:t>
          </a:r>
          <a:endParaRPr lang="sk-SK" sz="1200" kern="1200" spc="-50" baseline="0" dirty="0">
            <a:latin typeface="Arial" panose="020B0604020202020204" pitchFamily="34" charset="0"/>
          </a:endParaRPr>
        </a:p>
      </dsp:txBody>
      <dsp:txXfrm>
        <a:off x="1707628" y="2226550"/>
        <a:ext cx="1841930" cy="418881"/>
      </dsp:txXfrm>
    </dsp:sp>
    <dsp:sp modelId="{04CFB93A-226E-473B-890C-0E79D092EDE6}">
      <dsp:nvSpPr>
        <dsp:cNvPr id="0" name=""/>
        <dsp:cNvSpPr/>
      </dsp:nvSpPr>
      <dsp:spPr>
        <a:xfrm>
          <a:off x="2168110" y="2899893"/>
          <a:ext cx="3495074" cy="481902"/>
        </a:xfrm>
        <a:prstGeom prst="rect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Autorizovaná osoba MDVRR SR s reg. č. SK 53</a:t>
          </a:r>
          <a:br>
            <a:rPr lang="sk-SK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k-SK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Notifikovaná osoba MDVRR SR s reg. č. 2507</a:t>
          </a:r>
          <a:endParaRPr lang="sk-SK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8110" y="2899893"/>
        <a:ext cx="3495074" cy="481902"/>
      </dsp:txXfrm>
    </dsp:sp>
    <dsp:sp modelId="{EF4764DA-0F6C-4279-8905-DE04D201DE28}">
      <dsp:nvSpPr>
        <dsp:cNvPr id="0" name=""/>
        <dsp:cNvSpPr/>
      </dsp:nvSpPr>
      <dsp:spPr>
        <a:xfrm>
          <a:off x="2168110" y="3636258"/>
          <a:ext cx="3531935" cy="459813"/>
        </a:xfrm>
        <a:prstGeom prst="rect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Akreditovaná skúšobňa SNAS s reg. č. 011/S - 084</a:t>
          </a:r>
          <a:endParaRPr lang="sk-SK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8110" y="3636258"/>
        <a:ext cx="3531935" cy="459813"/>
      </dsp:txXfrm>
    </dsp:sp>
    <dsp:sp modelId="{F7C59BA7-C814-48EB-9A99-41AC2BD3AFCB}">
      <dsp:nvSpPr>
        <dsp:cNvPr id="0" name=""/>
        <dsp:cNvSpPr/>
      </dsp:nvSpPr>
      <dsp:spPr>
        <a:xfrm>
          <a:off x="3815144" y="1553461"/>
          <a:ext cx="2033201" cy="424800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Oddelenie normalizácie a informačných služieb</a:t>
          </a:r>
          <a:endParaRPr lang="sk-SK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5144" y="1553461"/>
        <a:ext cx="2033201" cy="424800"/>
      </dsp:txXfrm>
    </dsp:sp>
    <dsp:sp modelId="{1070F2EE-01DF-4F08-A813-884EC717EE83}">
      <dsp:nvSpPr>
        <dsp:cNvPr id="0" name=""/>
        <dsp:cNvSpPr/>
      </dsp:nvSpPr>
      <dsp:spPr>
        <a:xfrm>
          <a:off x="4323444" y="2232724"/>
          <a:ext cx="1490663" cy="472572"/>
        </a:xfrm>
        <a:prstGeom prst="rect">
          <a:avLst/>
        </a:prstGeom>
        <a:solidFill>
          <a:srgbClr val="FF66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Národné informačné stredisko </a:t>
          </a:r>
          <a:r>
            <a:rPr lang="sk-SK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HaZZ</a:t>
          </a:r>
          <a:endParaRPr lang="sk-SK" sz="12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3444" y="2232724"/>
        <a:ext cx="1490663" cy="472572"/>
      </dsp:txXfrm>
    </dsp:sp>
    <dsp:sp modelId="{938E6F44-1AFD-4ACE-8D8E-7DDC8D100B94}">
      <dsp:nvSpPr>
        <dsp:cNvPr id="0" name=""/>
        <dsp:cNvSpPr/>
      </dsp:nvSpPr>
      <dsp:spPr>
        <a:xfrm>
          <a:off x="1673536" y="864517"/>
          <a:ext cx="1127388" cy="263101"/>
        </a:xfrm>
        <a:prstGeom prst="rect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Sekretariát</a:t>
          </a:r>
          <a:endParaRPr lang="sk-SK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3536" y="864517"/>
        <a:ext cx="1127388" cy="263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6E4AD-AA45-4733-A1A9-E6E76560D3B4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700E-451C-4EA4-B9DB-C37DD3915B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370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HaZZ riadený Prezídiom Hasičského a záchranného zboru. Pod prezídium spadá</a:t>
            </a:r>
            <a:r>
              <a:rPr lang="sk-SK" baseline="0" dirty="0" smtClean="0"/>
              <a:t> 6 zariadení HaZZ a to 3 x Záchranná brigáda HaZZ v Malackách, Žiline a Humennom, Stredná škola požiarnej ochrany v Žiline, Požiarnotechnický a expertízny ústav Ministerstva vnútra Slovenskej republiky a Výcvikové centrum HaZZ Lešť , 8 krajských riaditeľstiev a 50 okresných riaditeľstiev + 1 osobitné zariadenie (HaZÚ hl. mesta SR Bratislavy)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700E-451C-4EA4-B9DB-C37DD3915BB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08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Hlavné úlohy</a:t>
            </a:r>
          </a:p>
          <a:p>
            <a:pPr algn="l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analyticko-expertízne činnosti pri zisťovaní príčin vzniku požiarov, </a:t>
            </a:r>
          </a:p>
          <a:p>
            <a:pPr algn="l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získavanie a spracúvanie štatistických údajov o požiarovosti v SR, </a:t>
            </a:r>
          </a:p>
          <a:p>
            <a:pPr algn="l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posudzovanie materiálov a výrobkov z hľadiska požiarneho</a:t>
            </a:r>
            <a:b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nebezpečenstva, </a:t>
            </a:r>
          </a:p>
          <a:p>
            <a:pPr algn="l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výskum a vývoj na úseku ochrany pred požiarmi,</a:t>
            </a:r>
          </a:p>
          <a:p>
            <a:pPr algn="l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normalizácia v oblasti protipožiarnej bezpečnosti, </a:t>
            </a:r>
          </a:p>
          <a:p>
            <a:pPr algn="l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získavanie, spracúvanie a poskytovanie odborných informácií z oblasti</a:t>
            </a:r>
            <a:b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altLang="sk-SK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ochrany pred požiarmi.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7700E-451C-4EA4-B9DB-C37DD3915BBE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630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8/15/2022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536" y="5229200"/>
            <a:ext cx="85324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altLang="sk-SK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Požiarnotechnický a expertízny ústav </a:t>
            </a:r>
            <a:r>
              <a:rPr lang="sk-SK" altLang="sk-SK" sz="3600" b="1" spc="-15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Ministerstva vnútra Slovenskej republiky</a:t>
            </a:r>
            <a:endParaRPr lang="sk-SK" altLang="sk-SK" sz="3600" b="1" spc="-15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28" name="Picture 4" descr="C:\Users\rozsypal3005704\Pictures\Obrázo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9" y="-5001"/>
            <a:ext cx="915348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HaZZ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0247"/>
            <a:ext cx="1436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Logo PTEU - inverzné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10247"/>
            <a:ext cx="21526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68000" y="476671"/>
            <a:ext cx="8229600" cy="6211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sk-SK" sz="2100" b="1" spc="-4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Organizačné zabezpečenie zisťovania príčin vzniku požiarov v SR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účely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zisťovania príčin vzniku požiarov sa podľa pokynu požiare členia podľa</a:t>
            </a: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toho, či zasahovala hasičská jednotka,</a:t>
            </a:r>
          </a:p>
          <a:p>
            <a:pPr>
              <a:spcBef>
                <a:spcPts val="0"/>
              </a:spcBef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škody na majetku, poškodení zdravia alebo inej škody.</a:t>
            </a:r>
          </a:p>
          <a:p>
            <a:pPr>
              <a:defRPr/>
            </a:pPr>
            <a:endParaRPr lang="sk-SK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určenie príslušného orgánu ŠPD na zisťovanie príčin vzniku požiarov rozlišujeme:</a:t>
            </a:r>
          </a:p>
          <a:p>
            <a:pPr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požiar, pri ktorom vznikla priama škoda najviac do sumy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sk-S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nebola usmrtená viac ako jedna osoba,</a:t>
            </a:r>
          </a:p>
          <a:p>
            <a:pPr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závažný prípad požiaru,</a:t>
            </a:r>
          </a:p>
          <a:p>
            <a:pPr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obzvlášť závažný prípad požiaru.</a:t>
            </a: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ZPP vykonávajú:</a:t>
            </a:r>
            <a:endParaRPr lang="sk-SK" sz="2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velitelia zásahov </a:t>
            </a: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k-SK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zisťovatelia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k-SK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Požiarnotechnický </a:t>
            </a: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expertízny ústav MV SR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4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1608" y="99914"/>
            <a:ext cx="83211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sz="2100" b="1" spc="-4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Organizačné zabezpečenie zisťovania príčin vzniku požiarov v SR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850" y="1600200"/>
            <a:ext cx="8496622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1196752"/>
            <a:ext cx="7992888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b="1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b="1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Veliteľ zásahu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vykonáva ZPP pri požiaroch,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ktoré vznikli v priestoroch uvedených v prílohe č. 1 pokynu,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pričom vznikla škoda najviac v sume </a:t>
            </a:r>
            <a:r>
              <a:rPr lang="sk-S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3 000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spracované vo forme správy o zásahu a formulárom Obhliadka požiariska. </a:t>
            </a: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sk-SK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3543" y="188640"/>
            <a:ext cx="8317235" cy="980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sz="2100" b="1" spc="-4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Organizačné zabezpečenie zisťovania príčin vzniku požiarov v SR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850" y="1600200"/>
            <a:ext cx="8496622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560" y="1168921"/>
            <a:ext cx="7992888" cy="566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Zisťovateľ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HaZZ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vykonáva zisťovanie príčin vzniku požiarov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ostatných prípadoch, kedy pri požiari vznikla škoda najviac do sumy</a:t>
            </a:r>
            <a:r>
              <a:rPr lang="sk-S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200 000 €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spracované formou odborného posudku;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prípade požiaru ľahkého automobilu sa spracúva aj formulár pre ľahké automobily.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Závažným prípadom požiaru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požiar, pri ktorom</a:t>
            </a:r>
          </a:p>
          <a:p>
            <a:pPr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 usmrtené najmenej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osoby,</a:t>
            </a:r>
          </a:p>
          <a:p>
            <a:pPr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 zranené najmenej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osoby, z ktorých aspoň jedna utrpela ťažkú ujmu na zdraví alebo sa zranila smrteľne.</a:t>
            </a:r>
          </a:p>
          <a:p>
            <a:pPr>
              <a:defRPr/>
            </a:pP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týchto prípadoch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 </a:t>
            </a:r>
            <a:r>
              <a:rPr lang="sk-SK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zabezpečuje ZPP prostredníctvom minimálne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sk-SK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územnej pôsobnosti príslušného KR </a:t>
            </a:r>
            <a:r>
              <a:rPr lang="sk-SK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spracované vo forme odborného posudku.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sk-SK" sz="20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5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1518" y="312887"/>
            <a:ext cx="830128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k-SK" sz="2100" b="1" spc="-4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Organizačné zabezpečenie zisťovania príčin vzniku požiarov v SR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850" y="1600200"/>
            <a:ext cx="8496622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600200"/>
            <a:ext cx="8183252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PTEÚ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(expertízna skupina) zabezpečuje </a:t>
            </a:r>
            <a:endParaRPr lang="en-U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zisťovanie príčin vzniku požiarov v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obzvlášť závažných prípadoch požiarov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formou požiarnotechnickej expertízy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k-SK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sz="1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echnickú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pomoc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j.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spolupráca </a:t>
            </a: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ústavu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OR Ha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 pri </a:t>
            </a: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zisťovaní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dokazovaní </a:t>
            </a:r>
            <a:r>
              <a:rPr lang="sk-SK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príčin vzniku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požiarov.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Obzvlášť závažným prípadom požiaru 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požiar, pri ktorom</a:t>
            </a:r>
          </a:p>
          <a:p>
            <a:pPr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boli usmrtené najmenej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osoby,</a:t>
            </a:r>
          </a:p>
          <a:p>
            <a:pPr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 zranených najmenej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osôb, z ktorých aspoň jedna utrpela ťažkú ujmu na zdraví alebo sa zranila smrteľne,</a:t>
            </a:r>
          </a:p>
          <a:p>
            <a:pPr>
              <a:buClr>
                <a:srgbClr val="FF6600"/>
              </a:buClr>
              <a:defRPr/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vznikla priama škoda v sume nad </a:t>
            </a:r>
            <a:r>
              <a:rPr lang="sk-S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200 000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sk-SK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k-SK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sk-SK" sz="20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3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7544" y="188640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-4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Organizačné zabezpečenie zisťovania príčin vzniku požiarov v SR</a:t>
            </a:r>
            <a:endParaRPr kumimoji="0" lang="sk-SK" sz="2100" b="1" i="0" u="none" strike="noStrike" kern="1200" cap="none" spc="-40" normalizeH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služobnom čase je zisťovanie príčin vzniku požiarov zabezpečené v rámci územnej pôsobnosti jednotlivých OR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mimo služobného času sa na účely zabezpečenia plnenia úloh na úseku zisťovania príčin vzniku požiarov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zisťovateľom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určuje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služobná pohotovosť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služobná pohotovosť je určená vždy jednému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zisťovateľovi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párových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okresných riaditeľstiev →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kritérium vzdialenosti a priemerný počet požiarov spĺňajúcich kritériá na výjazd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zisťovateľa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548879" y="274638"/>
            <a:ext cx="80733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-4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Nepretržitá pohotovosť </a:t>
            </a:r>
            <a:r>
              <a:rPr kumimoji="0" lang="sk-SK" sz="2100" b="1" i="0" u="none" strike="noStrike" kern="1200" cap="none" spc="-4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kumimoji="0" lang="sk-SK" sz="2100" b="1" i="0" u="none" strike="noStrike" kern="1200" cap="none" spc="-4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 v SR</a:t>
            </a:r>
            <a:endParaRPr kumimoji="0" lang="sk-SK" sz="2100" b="1" i="0" u="none" strike="noStrike" kern="1200" cap="none" spc="-40" normalizeH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obsahu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7787" b="17388"/>
          <a:stretch/>
        </p:blipFill>
        <p:spPr>
          <a:xfrm>
            <a:off x="548879" y="1268760"/>
            <a:ext cx="8073317" cy="414526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48879" y="5626114"/>
            <a:ext cx="807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 hodín základný služobný čas (na pracovisku) / 16,5 hodín pohotovosť → </a:t>
            </a:r>
            <a:b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striedanie 2 </a:t>
            </a:r>
            <a:r>
              <a:rPr lang="sk-S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párových OR HaZZ</a:t>
            </a:r>
          </a:p>
        </p:txBody>
      </p:sp>
    </p:spTree>
    <p:extLst>
      <p:ext uri="{BB962C8B-B14F-4D97-AF65-F5344CB8AC3E}">
        <p14:creationId xmlns:p14="http://schemas.microsoft.com/office/powerpoint/2010/main" val="18547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Zásady postupu pri zisťovaní príčin vzniku požiarov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199" y="1600200"/>
            <a:ext cx="8229601" cy="506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</a:t>
            </a: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pri zisťovaní príčiny vzniku požiaru po príchode na požiarisko najmä: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vykoná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statickú obhliadku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požiariska so zameraním na zistenie miesta vzniku požiaru,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zdokumentuje požiarisko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 zameraním na jeho rozsah a tvar,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oboznámi sa s konštrukčným riešením objektu, technológiou zariadení a výroby, druhmi a vlastnosťami prítomných horľavých materiálov, činnosťou zariadení a osôb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 požiarom a v čase vzniku požiaru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vykoná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dynamickú obhliadku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 zameraním na zistenie možných iniciátorov vzniku požiaru, pričom dokumentuje zistené dôkazové fakty,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vykoná obhliadku požiariska zameranú na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určenie podmienok možného šírenia sa požiaru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 prítomných horľavých materiáloch a konštrukciách,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Zásady postupu pri zisťovaní príčin vzniku požiarov</a:t>
            </a:r>
            <a:endParaRPr kumimoji="0" lang="sk-SK" sz="2100" b="0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zabezpečuje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ďalšie potrebné údaje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 zasahujúcich hasičských jednotiek, policajných orgánov a vyšetrovateľov Policajného zboru a vlastníka alebo užívateľa objektu na ďalší spoločný postup s orgánmi Policajného zboru pri vykonávaní dynamickej obhliadky požiariska,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určí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ohnisko požiaru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podľa stupňa vyhorenia, deštrukčných príznakov, získaných poznatkov a výpovedí svedkov,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určí verzie možných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príčin vzniku požiaru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6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Zásady postupu pri zisťovaní príčin vzniku požiarov</a:t>
            </a:r>
            <a:endParaRPr kumimoji="0" lang="sk-SK" sz="2100" b="0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395536" y="980728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Odber vzoriek a dôkazového materiálu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Účelom odberu a následného skúmania vzoriek dôkazových materiálov je potvrdenie alebo vylúčenie verzií príčiny vzniku požiaru. Vzorky dôkazového materiálu sa z požiariska odoberajú najmä vtedy, ak: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 má dôkazový materiál odobrať z väčšieho množstva materiálu,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dôkazový materiál pre svoje rozmery nie je možné odobrať a zaslať na odborné posúdenie, pričom možno z neho odobrať vzorku,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zistenie a posúdenie vlastností a charakteristík postačí vzorka materiálu,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 možné odobrať na preskúmanie zariadenie, prístroj alebo jeho časť, ktorá mohla pri vzniku požiaru pôsobiť ako iniciátor.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r="42496"/>
          <a:stretch>
            <a:fillRect/>
          </a:stretch>
        </p:blipFill>
        <p:spPr bwMode="auto">
          <a:xfrm>
            <a:off x="1547663" y="4293096"/>
            <a:ext cx="14112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8" r="-2"/>
          <a:stretch>
            <a:fillRect/>
          </a:stretch>
        </p:blipFill>
        <p:spPr bwMode="auto">
          <a:xfrm>
            <a:off x="3779911" y="4293095"/>
            <a:ext cx="14239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r="19432"/>
          <a:stretch>
            <a:fillRect/>
          </a:stretch>
        </p:blipFill>
        <p:spPr bwMode="auto">
          <a:xfrm>
            <a:off x="5838031" y="4293096"/>
            <a:ext cx="1960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Zásady postupu pri zisťovaní príčin vzniku požiarov</a:t>
            </a:r>
            <a:endParaRPr kumimoji="0" lang="sk-SK" sz="2100" b="0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Spolu so vzorkami je potrebné na laboratórne preskúmanie a posúdenie zaslať tiež sprievodnú dokumentáciu, ktorú tvorí: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protokol o odbere vzoriek a iného dôkazového materiálu,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fotodokumentácia s orientačným plánom požiariska a s fotografickými zábermi miesta odberu vzorky; miesto odberu vzorky sa označuje šípkou,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technická dokumentácia (projektová dokumentácia, návod na použitie, obsluhu a údržbu a pod.),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popis situácie v čase vzniku požiaru,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popis jednotlivých vzoriek a základné informácie o týchto vzorkách.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755576" y="1052736"/>
            <a:ext cx="7632848" cy="82086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37160" algn="just">
              <a:lnSpc>
                <a:spcPct val="12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Pct val="100000"/>
            </a:pPr>
            <a:r>
              <a:rPr lang="sk-SK" sz="28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Hasičský a záchranný zbor tvorí:</a:t>
            </a:r>
          </a:p>
          <a:p>
            <a:pPr marL="548640" indent="-411480">
              <a:lnSpc>
                <a:spcPct val="12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prezídium</a:t>
            </a:r>
          </a:p>
          <a:p>
            <a:pPr marL="548640" indent="-411480">
              <a:lnSpc>
                <a:spcPct val="12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zariadení</a:t>
            </a:r>
          </a:p>
          <a:p>
            <a:pPr marL="548640" indent="-411480">
              <a:lnSpc>
                <a:spcPct val="12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krajských riaditeľstiev</a:t>
            </a:r>
          </a:p>
          <a:p>
            <a:pPr marL="548640" indent="-411480">
              <a:lnSpc>
                <a:spcPct val="12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</a:pP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okresných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riaditeľstiev + 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osobitné zariadenie </a:t>
            </a:r>
            <a:b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(Hasičský a záchranný útvar hl. m</a:t>
            </a:r>
            <a:r>
              <a:rPr lang="sk-S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SR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Bratislavy)</a:t>
            </a:r>
          </a:p>
        </p:txBody>
      </p:sp>
    </p:spTree>
    <p:extLst>
      <p:ext uri="{BB962C8B-B14F-4D97-AF65-F5344CB8AC3E}">
        <p14:creationId xmlns:p14="http://schemas.microsoft.com/office/powerpoint/2010/main" val="37105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8313" y="115888"/>
            <a:ext cx="82296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Zásady postupu pri zisťovaní príčin vzniku požiarov</a:t>
            </a:r>
            <a:endParaRPr kumimoji="0" lang="sk-SK" sz="2100" b="0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539552" y="1052513"/>
            <a:ext cx="8158361" cy="5689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Protokol o odbere vzoriek a dôkazového materiálu z požiariska musí obsahovať: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označenie príslušného okresného riaditeľstva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alebo ústavu,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evidenčné číslo požiaru,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adresu miesta vzniku požiaru,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popis objektu, v ktorom bola vzorka odobratá (s uvedením miesta odberu vzorky),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popis vzorky so zameraním na jej pôvodné funkčné určenie a zistený stav, alebo popis materiálu, z ktorého bola vzorka odobratá s uvedením množstva vzorky,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dátum a čas odberu vzorky,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podmienky pri odbere (poveternostné, spôsob odberu a pod.),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spôsob balenia vzorky,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požiadavky na laboratórne skúmanie,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hodnosť, meno, priezvisko, funkcia a podpis osoby, ktorá vzorku odobrala a ktorá bola pri odbere vzorky prítomná,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hodnosť, meno, priezvisko, funkcia a podpis osoby, ktorá žiada o laboratórne preskúmanie a posúdenie vzorky.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Dokumentácia o požiari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67544" y="1052736"/>
            <a:ext cx="8229600" cy="532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zdokumentovanie miesta vzniku, príčiny a iniciátora požiaru, vplyvov na vznik a šírenie požiaru a porušenia všeobecne záväzných právnych predpisov o ochrane pred požiarmi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Wingdings" pitchFamily="2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obsahuje: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odborný posudok alebo požiarnotechnickú expertízu,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odborné vyjadrenie,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grafickú dokumentáciu požiariska,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dôkazové materiály,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správu o zásahu a formulár „Obhliadka požiariska“,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fotodokumentáciu a videozáznam v elektronickej forme.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Wingdings" pitchFamily="2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dokumentáciu o požiari spracúva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 30 dní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odo dňa vzniku požiaru.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Dokumentácia o požiari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83568" y="1600200"/>
            <a:ext cx="800323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Odborný posudok obsahuje: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základné údaje o požiari,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popis situácie pred vznikom a v čase spozorovania požiaru,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miesto (ohnisko) vzniku požiaru,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určenie príčiny vzniku požiaru,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výsledky skúšok so vzorkami,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príčina vzniku požiaru,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faktory ovplyvňujúce šírenie požiaru,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faktory ovplyvňujúce evakuáciu osôb,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vyhodnotenie organizačného zabezpečenia ochrany pred požiarmi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a porušenia predpisov o ochrane pred požiarmi,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ďalšie poznatky alebo návrhy opatrení,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hodnosť, meno, priezvisko spracovateľov.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Dokumentácia o požiari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Požiarnotechnická expertíza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 výsledkom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viacprofesného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komplexného skúmania a analýzy faktov a dôkazového materiálu, ktoré súvisia s okolnosťami vzniku, šírenia a likvidácie požiaru,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účelom je objektívne zistenie okolností súvisiacich so vznikom požiaru, najmä miesta vzniku požiaru, príčiny jeho vzniku, rozšírenia a možných porušení predpisov o ochrane pred požiarmi,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vykonávaná expertíznou skupinou.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3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</a:t>
            </a: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539551" y="1600200"/>
            <a:ext cx="8425061" cy="5068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príslušník Hasičského a záchranného zboru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zaradený na okresnom riaditeľstve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resp. na PTEÚ MV 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Predpoklady na výkon funkcie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zisťovateľa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vysokoškolské vzdelanie (min. prvého stupňa)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odborná prax tri roky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osobitný kvalifikačný predpoklad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Povinný zúčastniť sa rekondičného pobytu: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zdravotná klasifikácia „A“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spôsobilosť na používanie ADP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plnenie úloh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zisťovateľa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 na požiarisku v čase požiaru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560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k-SK" altLang="sk-SK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Odborná príprava </a:t>
            </a:r>
            <a:r>
              <a:rPr kumimoji="0" lang="sk-SK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539552" y="1600200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základná príprava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špecializovaná odborná príprava (štátny požiarny dozor)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osobitná odborná príprava v oblasti zisťovania príčin vzniku požiarov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teoretická časť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praktické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cvičenia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špecializované vzdelávanie v rámci každoročne organizovaných odborno-metodických zamestnaní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samoštúdium</a:t>
            </a: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Odborná príprava </a:t>
            </a:r>
            <a:r>
              <a:rPr kumimoji="0" lang="sk-SK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" y="1600200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Tematické zameranie vzdelávania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teoretická príprava: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právne predpisy na úseku ochrany pred požiarmi a ZPP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procesy horenia a požiar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činnosť jednotky na požiarisku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spôsoby iniciácie požiarov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ohnisko požiaru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obhliadka požiariska a zhromažďovanie podkladov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odber a analýza vzoriek a dôkazového materiálu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stanovenie príčiny vzniku požiaru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fotodokumentácia a videozáznam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dokumentácia o požiari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softvérové aplikácie na úseku ZPP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Odborná príprava </a:t>
            </a:r>
            <a:r>
              <a:rPr kumimoji="0" lang="sk-SK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Tematické zameranie vzdelávania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praktické cvičenia: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požiar izby, ubytovacej jednotky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požiar osobného motorového vozidla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požiar nákladného automobilu a pracovných strojov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požiare technológií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požiar v železničnej doprave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požiare skladov a skladovacích priestorov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539552" y="24508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Výcvik </a:t>
            </a:r>
            <a:r>
              <a:rPr kumimoji="0" lang="sk-SK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34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73" y="1535328"/>
            <a:ext cx="5256046" cy="393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11"/>
          <p:cNvSpPr txBox="1"/>
          <p:nvPr/>
        </p:nvSpPr>
        <p:spPr>
          <a:xfrm>
            <a:off x="755576" y="5624975"/>
            <a:ext cx="4544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alt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rozloha                       145 km</a:t>
            </a:r>
            <a:r>
              <a:rPr lang="sk-SK" altLang="sk-SK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                            </a:t>
            </a:r>
          </a:p>
          <a:p>
            <a:pPr marL="285750" indent="-285750"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alt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nadmorská výška      </a:t>
            </a:r>
            <a:r>
              <a:rPr lang="sk-SK" altLang="sk-S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– 1043 </a:t>
            </a:r>
            <a:r>
              <a:rPr lang="sk-SK" altLang="sk-S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m.n.m</a:t>
            </a:r>
            <a:r>
              <a:rPr lang="sk-SK" altLang="sk-S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  <a:p>
            <a:pPr marL="285750" indent="-285750">
              <a:buClr>
                <a:srgbClr val="FF6900"/>
              </a:buClr>
              <a:buFont typeface="Arial" panose="020B0604020202020204" pitchFamily="34" charset="0"/>
              <a:buChar char="•"/>
            </a:pPr>
            <a:endParaRPr lang="sk-SK" altLang="sk-SK" baseline="30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627784" y="93667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Výcvikové centrum HaZZ „Lešť“</a:t>
            </a:r>
            <a:endParaRPr lang="sk-SK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2699792" y="5855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220072" y="557880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alt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dĺžka             16 </a:t>
            </a:r>
            <a:r>
              <a:rPr lang="sk-SK" altLang="sk-S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285750" indent="-285750"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alt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šírka               9 </a:t>
            </a:r>
            <a:r>
              <a:rPr lang="sk-SK" altLang="sk-SK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>
              <a:buClr>
                <a:srgbClr val="FF6900"/>
              </a:buClr>
            </a:pPr>
            <a:endParaRPr lang="sk-SK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Materiálno-technické vybavenie</a:t>
            </a:r>
            <a:b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sk-SK" sz="2100" b="1" i="0" u="none" strike="noStrike" kern="1200" cap="none" spc="0" normalizeH="0" noProof="0" dirty="0" err="1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-5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dokumentačná technika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prístrojové vybavenie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ochranné prostriedky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náradie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obalový materiál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3563888" cy="237592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38" y="1817277"/>
            <a:ext cx="3078739" cy="267751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92" y="3972316"/>
            <a:ext cx="302153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0"/>
              </a:lightRig>
            </a:scene3d>
            <a:sp3d prstMaterial="softEdge">
              <a:bevelT w="0" h="0"/>
            </a:sp3d>
          </a:bodyPr>
          <a:lstStyle/>
          <a:p>
            <a:r>
              <a:rPr lang="sk-SK" sz="3000" spc="-1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Požiarnotechnický a expertízny ústav MV SR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založený </a:t>
            </a: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marca 1972</a:t>
            </a: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uznesením vlády SSR č. 118/1972, ktoré zriaďuje </a:t>
            </a: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výskumno-vývojové pracovisko v oblasti požiarnej ochrany </a:t>
            </a: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pôvodným názvom Požiarnotechnická stanica MV SSR,  </a:t>
            </a:r>
          </a:p>
          <a:p>
            <a:pPr algn="just">
              <a:lnSpc>
                <a:spcPct val="12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jún 1989</a:t>
            </a: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rozšírenie činnosti a zmena názvu na </a:t>
            </a:r>
            <a:r>
              <a:rPr lang="sk-SK" altLang="sk-SK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Požiarnotechnický a</a:t>
            </a:r>
            <a:r>
              <a:rPr lang="sk-SK" altLang="sk-SK" i="1" dirty="0"/>
              <a:t> </a:t>
            </a:r>
            <a:r>
              <a:rPr lang="sk-SK" altLang="sk-SK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expertízny </a:t>
            </a: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</a:t>
            </a: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2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december 1992 </a:t>
            </a: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národným akreditačným orgánom ČSFR udelenie prvého Osvedčenia o akreditácii č. 71/1992 skúšobni horľavosti PTEÚ, </a:t>
            </a:r>
          </a:p>
          <a:p>
            <a:pPr algn="just">
              <a:lnSpc>
                <a:spcPct val="12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zriadenie Národného informačného strediska na úseku požiarnej ochrany s pôsobnosťou pre územie celej Slovenskej republiky,</a:t>
            </a:r>
          </a:p>
          <a:p>
            <a:pPr algn="just">
              <a:lnSpc>
                <a:spcPct val="120000"/>
              </a:lnSpc>
              <a:spcAft>
                <a:spcPct val="50000"/>
              </a:spcAft>
              <a:buClr>
                <a:srgbClr val="FF66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súčasnosti </a:t>
            </a: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jedným zo </a:t>
            </a: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zariadení Prezídia Hasičského </a:t>
            </a:r>
            <a:r>
              <a:rPr lang="sk-SK" altLang="sk-SK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záchranného </a:t>
            </a:r>
            <a:r>
              <a:rPr lang="sk-SK" alt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zboru </a:t>
            </a:r>
            <a:r>
              <a:rPr lang="sk-SK" alt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podieľa sa na plnení úloh Ministerstva vnútra Slovenskej republiky na úseku ochrany pred požiarmi.</a:t>
            </a:r>
          </a:p>
          <a:p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467544" y="-99392"/>
            <a:ext cx="8191872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textu 2"/>
          <p:cNvSpPr txBox="1">
            <a:spLocks/>
          </p:cNvSpPr>
          <p:nvPr/>
        </p:nvSpPr>
        <p:spPr>
          <a:xfrm>
            <a:off x="683568" y="1052736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k-SK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→ 8 krajov → 79 okresov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HaZZ → 8 KR HaZZ → 50 OR HaZZ</a:t>
            </a:r>
          </a:p>
          <a:p>
            <a:pPr>
              <a:buClr>
                <a:srgbClr val="FF6900"/>
              </a:buClr>
            </a:pPr>
            <a:r>
              <a:rPr lang="sk-SK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okresné riaditeľstvo HaZZ </a:t>
            </a: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spracúva údaje o požiaroch, ktoré vznikli </a:t>
            </a: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jednotlivých </a:t>
            </a: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okresoch v jeho pôsobnosti</a:t>
            </a:r>
            <a:endParaRPr lang="sk-SK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obsahu 3"/>
          <p:cNvSpPr txBox="1">
            <a:spLocks/>
          </p:cNvSpPr>
          <p:nvPr/>
        </p:nvSpPr>
        <p:spPr>
          <a:xfrm>
            <a:off x="683568" y="213285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softvérová aplikácia STATZPP (od r. 1999)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priebežný zápis údajov, za správnosť a úplnosť zodpovedá </a:t>
            </a:r>
            <a:r>
              <a:rPr kumimoji="0" lang="sk-SK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</a:t>
            </a: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príslušného OR </a:t>
            </a:r>
            <a:r>
              <a:rPr kumimoji="0" lang="sk-SK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kompletná databáza požiarov za SR na 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PTEÚ</a:t>
            </a: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zber dát z jednotlivých OR </a:t>
            </a:r>
            <a:r>
              <a:rPr kumimoji="0" lang="sk-SK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mesačne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uzávierka databázy za príslušný rok do 10. januára nasledujúceho roka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zdroje údajov pre potreby evidencie požiarov: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 informácie získané od zasahujúcej jednotky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(požiare so škodou do 3000 € v určených prípadoch – poľnohospodárske plochy, prírodné prostredie, skládky odpadu, odpadkové kontajnery, opustené budovy, strava na sporáku, elektrické zásuvky – ukončené správou o zásahu a formulárom „Obhliadka požiariska“)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 informácie získané </a:t>
            </a:r>
            <a:r>
              <a:rPr kumimoji="0" lang="sk-SK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zisťovateľom</a:t>
            </a:r>
            <a:r>
              <a:rPr kumimoji="0" lang="sk-SK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(dokumentácia o požiari spracovaná </a:t>
            </a:r>
            <a:r>
              <a:rPr kumimoji="0" lang="sk-SK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zisťovateľom</a:t>
            </a: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textu 2"/>
          <p:cNvSpPr txBox="1">
            <a:spLocks/>
          </p:cNvSpPr>
          <p:nvPr/>
        </p:nvSpPr>
        <p:spPr>
          <a:xfrm>
            <a:off x="971600" y="1124743"/>
            <a:ext cx="7543800" cy="2016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vypĺňanie údajov v kódovacej časti → výber položiek z číselníka (viacúrovňová hierarchia sledovaných kategórií → povinne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vyplniteľné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položky: majiteľ, vlastníctvo, určenie škody, charakter škody, odvetvie, priestor, miesto, príčina, iniciátor)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vloženie odborného posudku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Zástupný symbol obsah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9" y="3468117"/>
            <a:ext cx="4304228" cy="2965291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468117"/>
            <a:ext cx="4252045" cy="2940539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424836" y="3703764"/>
            <a:ext cx="1224136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652069" y="2852936"/>
            <a:ext cx="7363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200" dirty="0" smtClean="0">
                <a:solidFill>
                  <a:srgbClr val="FF0000"/>
                </a:solidFill>
                <a:latin typeface="Tahoma" pitchFamily="34" charset="0"/>
              </a:rPr>
              <a:t>Evidenčné číslo požiaru: kód územia – identifikácia kraja a okresu, rok, poradové číslo požiaru</a:t>
            </a:r>
            <a:endParaRPr lang="sk-SK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cxnSp>
        <p:nvCxnSpPr>
          <p:cNvPr id="18" name="Rovná spojnica 17"/>
          <p:cNvCxnSpPr>
            <a:stCxn id="16" idx="2"/>
          </p:cNvCxnSpPr>
          <p:nvPr/>
        </p:nvCxnSpPr>
        <p:spPr>
          <a:xfrm flipH="1">
            <a:off x="164270" y="3811776"/>
            <a:ext cx="260566" cy="3072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19" name="Rovná spojnica 18"/>
          <p:cNvCxnSpPr/>
          <p:nvPr/>
        </p:nvCxnSpPr>
        <p:spPr>
          <a:xfrm flipV="1">
            <a:off x="164270" y="2991437"/>
            <a:ext cx="0" cy="82341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0" name="Rovná spojovacia šípka 19"/>
          <p:cNvCxnSpPr>
            <a:endCxn id="17" idx="1"/>
          </p:cNvCxnSpPr>
          <p:nvPr/>
        </p:nvCxnSpPr>
        <p:spPr>
          <a:xfrm>
            <a:off x="164270" y="2991436"/>
            <a:ext cx="487799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21" name="Nadpis 1"/>
          <p:cNvSpPr txBox="1">
            <a:spLocks/>
          </p:cNvSpPr>
          <p:nvPr/>
        </p:nvSpPr>
        <p:spPr>
          <a:xfrm>
            <a:off x="425233" y="-243410"/>
            <a:ext cx="8304033" cy="1749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  <a:endParaRPr lang="sk-SK" sz="21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539552" y="-99392"/>
            <a:ext cx="818782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textu 2"/>
          <p:cNvSpPr txBox="1">
            <a:spLocks/>
          </p:cNvSpPr>
          <p:nvPr/>
        </p:nvSpPr>
        <p:spPr>
          <a:xfrm>
            <a:off x="482328" y="889583"/>
            <a:ext cx="7543800" cy="72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sledované kategórie → viacúrovňový číselník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12715"/>
            <a:ext cx="3363284" cy="244799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32533"/>
            <a:ext cx="3363284" cy="244206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2533"/>
            <a:ext cx="4715811" cy="50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539552" y="-99392"/>
            <a:ext cx="8263880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textu 2"/>
          <p:cNvSpPr txBox="1">
            <a:spLocks/>
          </p:cNvSpPr>
          <p:nvPr/>
        </p:nvSpPr>
        <p:spPr>
          <a:xfrm>
            <a:off x="1043608" y="1556792"/>
            <a:ext cx="7272808" cy="2837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využitie štatistických údajov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riadiacej, preventívno-výchovnej, kontrolnej a operatívno-technickej činnosti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spracúvanie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rozborov požiarovosti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OR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za polrok a za celý kalendárny rok za okresy v jeho územnej pôsobnosti →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sumarizácia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 KR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za územie kraja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PTEÚ MV SR spracúva rozbor požiarovosti za celé územie SR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spracovanie </a:t>
            </a:r>
            <a:r>
              <a:rPr kumimoji="0" lang="sk-SK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rozborov požiarovosti 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SR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1520" y="274638"/>
            <a:ext cx="843528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59" y="1052513"/>
            <a:ext cx="8075241" cy="568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Rozbor požiarovosti obsahuje: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základné údaje o požiaroch a porovnanie požiarovosti za dané obdobie s predchádzajúcimi rokmi (počet požiarov, priame škody, následné škody, uchránené hodnoty, počet zranených a usmrtených osôb)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prehľad požiarovosti podľa mesiacov, foriem vlastníctva, priestoru a miesta vzniku požiaru, príčiny a iniciátora vzniku požiaru, odvetví ekonomických činností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prehľad požiarov, ktoré počtom zranených alebo usmrtených osôb alebo výškou priamej škody zásadne ovplyvnili požiarovosť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vyhodnotenie požiarnobezpečnostnej situácie vo vybraných odvetviach hospodárstva (bytové hospodárstvo, doprava, lesníctvo, poľnohospodárstvo, nakladanie s odpadom)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vyhodnotenie činnosti príslušníkov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podieľajúcich sa na ZPP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vyhodnotenie výsledkov ZPP z hľadiska úspešnosti objasňovania, organizácie výkonu štátnej služby na úseku ZPP </a:t>
            </a:r>
          </a:p>
        </p:txBody>
      </p:sp>
    </p:spTree>
    <p:extLst>
      <p:ext uri="{BB962C8B-B14F-4D97-AF65-F5344CB8AC3E}">
        <p14:creationId xmlns:p14="http://schemas.microsoft.com/office/powerpoint/2010/main" val="411747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395536" y="18980"/>
            <a:ext cx="8191872" cy="81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ástupný symbol textu 2"/>
          <p:cNvSpPr txBox="1">
            <a:spLocks/>
          </p:cNvSpPr>
          <p:nvPr/>
        </p:nvSpPr>
        <p:spPr>
          <a:xfrm>
            <a:off x="611560" y="692696"/>
            <a:ext cx="7975848" cy="6336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Štandardné zostavy v programe STATZPP → 18 preddefinovaných výstupov údajov o požiarovosti</a:t>
            </a:r>
            <a:endParaRPr kumimoji="0" lang="sk-SK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Základné informácie o požiarovosti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obcí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okresov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krajov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príčin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odvetví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vlastníctva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miesta vzniku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priestoru vzniku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Prehľad o príčinách usmrtenia a zranenia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Prehľad o okolnostiach usmrtenia a zranenia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Prehľad o kategóriách usmrtenia a zranenia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podľa iniciátora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v žatevnom období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Požiarovosť v období zberu krmovín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Prehľad požiarovosti podľa času vzniku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Prehľad požiarovosti podľa dní v týždni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Prehľad požiarovosti podľa poisťovní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148064" y="1779072"/>
            <a:ext cx="3600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</a:lstStyle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zoradenie podľa  rôznych kritérií: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podľa </a:t>
            </a: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kódu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podľa </a:t>
            </a: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veľkosti priamych škôd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podľa </a:t>
            </a: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počtu zranených osôb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podľa </a:t>
            </a: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počtu usmrtených osôb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podľa </a:t>
            </a: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počtu požiarov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148064" y="3789040"/>
            <a:ext cx="3579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6900"/>
              </a:buClr>
              <a:buFont typeface="Arial" panose="020B0604020202020204" pitchFamily="34" charset="0"/>
              <a:buChar char="•"/>
            </a:pPr>
            <a:r>
              <a:rPr lang="sk-SK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možnosť nastavenia: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územného celku →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(SR, kraj, okres)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časového intervalu →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(rok, mesiace, ľubovoľný časový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interval, porovnanie časových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k-SK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období)</a:t>
            </a:r>
            <a:endParaRPr lang="sk-SK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95536" y="-113802"/>
            <a:ext cx="8191872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27648"/>
            <a:ext cx="6840760" cy="4847872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1403648" y="1327648"/>
            <a:ext cx="1296143" cy="2920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3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395536" y="-171400"/>
            <a:ext cx="8191872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textu 2"/>
          <p:cNvSpPr txBox="1">
            <a:spLocks/>
          </p:cNvSpPr>
          <p:nvPr/>
        </p:nvSpPr>
        <p:spPr>
          <a:xfrm>
            <a:off x="611560" y="1124744"/>
            <a:ext cx="797584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Individuálne zostavy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zadávanie kritérií podľa špeciálnych požiadaviek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možnosť zostavenia prehľadu požiarovosti zo všetkých sledovaných položiek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možnosť kombinácie ľubovoľných ukazovateľov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4157634" cy="2952328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16" y="2986793"/>
            <a:ext cx="4179623" cy="2952328"/>
          </a:xfrm>
          <a:prstGeom prst="rect">
            <a:avLst/>
          </a:prstGeom>
        </p:spPr>
      </p:pic>
      <p:sp>
        <p:nvSpPr>
          <p:cNvPr id="14" name="Ovál 13"/>
          <p:cNvSpPr/>
          <p:nvPr/>
        </p:nvSpPr>
        <p:spPr>
          <a:xfrm>
            <a:off x="4738177" y="2955140"/>
            <a:ext cx="1440160" cy="22618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395536" y="2996952"/>
            <a:ext cx="1440160" cy="22618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k-SK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0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395536" y="-171400"/>
            <a:ext cx="8191872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Štatistické sledovanie požiarovosti v SR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9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textu 2"/>
          <p:cNvSpPr txBox="1">
            <a:spLocks/>
          </p:cNvSpPr>
          <p:nvPr/>
        </p:nvSpPr>
        <p:spPr>
          <a:xfrm>
            <a:off x="1043608" y="1124744"/>
            <a:ext cx="754380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Individuálne zostavy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výber ľubovoľných položiek na zobrazenie vo výstupe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triedenie podľa zadaných kritérií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zoskupovanie podľa zadaných ukazovateľov do sumárneho počtu požiarov alebo výpis jednotlivých požiarov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2" y="3068960"/>
            <a:ext cx="3063836" cy="2169176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35" y="3094152"/>
            <a:ext cx="3016364" cy="2143984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284" y="3950827"/>
            <a:ext cx="3326518" cy="23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9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Základné ukazovatele požiarovosti v Slovenskej republike</a:t>
            </a:r>
          </a:p>
        </p:txBody>
      </p:sp>
      <p:graphicFrame>
        <p:nvGraphicFramePr>
          <p:cNvPr id="7" name="Group 2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20991"/>
              </p:ext>
            </p:extLst>
          </p:nvPr>
        </p:nvGraphicFramePr>
        <p:xfrm>
          <a:off x="611560" y="1196752"/>
          <a:ext cx="7849245" cy="52567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02208"/>
                <a:gridCol w="1463902"/>
                <a:gridCol w="1939711"/>
                <a:gridCol w="1768419"/>
                <a:gridCol w="1475005"/>
              </a:tblGrid>
              <a:tr h="97584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8D5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požiarov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8D5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Priama škoda (€)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8D5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sk-SK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Usmrtené osoby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8D5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Zranené osoby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8D5A">
                        <a:alpha val="60000"/>
                      </a:srgbClr>
                    </a:solidFill>
                  </a:tcPr>
                </a:tc>
              </a:tr>
              <a:tr h="3903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33 561 130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88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14 413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41 394 490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903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28 997 100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9033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24 202 035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88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42 010 875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887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33 590 660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887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31 648 830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887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40 094 650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887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36 979 615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887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45 620 890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3887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35 123 825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sk-SK" sz="1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0"/>
              </a:lightRig>
            </a:scene3d>
            <a:sp3d prstMaterial="softEdge">
              <a:bevelT w="0" h="0"/>
            </a:sp3d>
          </a:bodyPr>
          <a:lstStyle/>
          <a:p>
            <a:r>
              <a:rPr lang="sk-SK" sz="3000" spc="-10" dirty="0">
                <a:solidFill>
                  <a:srgbClr val="FF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Požiarnotechnický a expertízny ústav MV SR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91952" y="1412776"/>
            <a:ext cx="8157592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sk-SK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ORGANIZAČNÁ </a:t>
            </a:r>
            <a:r>
              <a:rPr lang="sk-SK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ŠTRUKTÚRA</a:t>
            </a:r>
            <a:endParaRPr lang="sk-SK" sz="18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69195887"/>
              </p:ext>
            </p:extLst>
          </p:nvPr>
        </p:nvGraphicFramePr>
        <p:xfrm>
          <a:off x="1619672" y="2132856"/>
          <a:ext cx="5856312" cy="409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74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268883"/>
            <a:ext cx="8191872" cy="1431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sk-SK" sz="21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CIEĽ: implementácia </a:t>
            </a:r>
            <a:r>
              <a:rPr lang="sk-SK" sz="2100" b="1" dirty="0" err="1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sk-SK" sz="2100" b="1" dirty="0" smtClean="0">
                <a:solidFill>
                  <a:srgbClr val="FF6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dynamického  informačného systému na úseku zisťovania príčin vzniku požiarov</a:t>
            </a:r>
            <a:endParaRPr lang="sk-SK" sz="21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textu 2"/>
          <p:cNvSpPr txBox="1">
            <a:spLocks/>
          </p:cNvSpPr>
          <p:nvPr/>
        </p:nvSpPr>
        <p:spPr>
          <a:xfrm>
            <a:off x="536898" y="1916832"/>
            <a:ext cx="75438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6900"/>
              </a:buClr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automatizované bezpečné spracovanie a uchovávanie údajov</a:t>
            </a:r>
          </a:p>
          <a:p>
            <a:pPr>
              <a:buClr>
                <a:srgbClr val="FF6900"/>
              </a:buClr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zvýšenie efektivity výkonov</a:t>
            </a:r>
          </a:p>
          <a:p>
            <a:pPr>
              <a:buClr>
                <a:srgbClr val="FF6900"/>
              </a:buClr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promptná výmena informácií</a:t>
            </a:r>
          </a:p>
          <a:p>
            <a:pPr>
              <a:buClr>
                <a:srgbClr val="FF6900"/>
              </a:buClr>
            </a:pPr>
            <a:r>
              <a:rPr lang="sk-SK" sz="1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sledovanie zmien</a:t>
            </a:r>
          </a:p>
          <a:p>
            <a:pPr>
              <a:buClr>
                <a:srgbClr val="FF6900"/>
              </a:buClr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prístupové práva podľa certifikátov</a:t>
            </a:r>
          </a:p>
          <a:p>
            <a:pPr>
              <a:buClr>
                <a:srgbClr val="FF6900"/>
              </a:buClr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pružná modifikácia parametrov podľa potrieb z vyplývajúcich praxe</a:t>
            </a:r>
          </a:p>
          <a:p>
            <a:pPr>
              <a:buClr>
                <a:srgbClr val="FF6900"/>
              </a:buClr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flexibilné operatívne analýzy a štatistické vyhodnocovanie</a:t>
            </a:r>
          </a:p>
          <a:p>
            <a:pPr>
              <a:buClr>
                <a:srgbClr val="FF6900"/>
              </a:buClr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evidencia pohybu vzoriek</a:t>
            </a:r>
          </a:p>
          <a:p>
            <a:pPr>
              <a:buClr>
                <a:srgbClr val="FF6900"/>
              </a:buClr>
            </a:pPr>
            <a:r>
              <a:rPr lang="sk-SK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 internej komunikácie</a:t>
            </a:r>
          </a:p>
          <a:p>
            <a:endParaRPr lang="sk-SK" sz="1800" dirty="0" smtClean="0">
              <a:solidFill>
                <a:prstClr val="black"/>
              </a:solidFill>
              <a:latin typeface="Calibri"/>
            </a:endParaRPr>
          </a:p>
          <a:p>
            <a:endParaRPr lang="sk-SK" sz="1800" dirty="0" smtClean="0">
              <a:solidFill>
                <a:prstClr val="black"/>
              </a:solidFill>
              <a:latin typeface="Calibri"/>
            </a:endParaRPr>
          </a:p>
          <a:p>
            <a:endParaRPr lang="sk-SK" sz="1800" dirty="0" smtClean="0">
              <a:solidFill>
                <a:prstClr val="black"/>
              </a:solidFill>
              <a:latin typeface="Calibri"/>
            </a:endParaRPr>
          </a:p>
          <a:p>
            <a:endParaRPr lang="sk-SK" sz="1800" dirty="0" smtClean="0">
              <a:solidFill>
                <a:prstClr val="black"/>
              </a:solidFill>
              <a:latin typeface="Calibri"/>
            </a:endParaRPr>
          </a:p>
          <a:p>
            <a:endParaRPr lang="sk-SK" sz="1800" dirty="0" smtClean="0">
              <a:solidFill>
                <a:prstClr val="black"/>
              </a:solidFill>
              <a:latin typeface="Calibri"/>
            </a:endParaRPr>
          </a:p>
          <a:p>
            <a:endParaRPr lang="sk-SK" sz="1800" b="1" dirty="0" smtClean="0">
              <a:solidFill>
                <a:prstClr val="black"/>
              </a:solidFill>
              <a:latin typeface="Calibri"/>
            </a:endParaRPr>
          </a:p>
          <a:p>
            <a:endParaRPr lang="sk-SK" sz="1800" b="1" dirty="0" smtClean="0">
              <a:solidFill>
                <a:prstClr val="black"/>
              </a:solidFill>
              <a:latin typeface="Calibri"/>
            </a:endParaRPr>
          </a:p>
          <a:p>
            <a:endParaRPr lang="sk-SK" sz="1800" b="1" dirty="0" smtClean="0">
              <a:solidFill>
                <a:prstClr val="black"/>
              </a:solidFill>
              <a:latin typeface="Calibri"/>
            </a:endParaRPr>
          </a:p>
          <a:p>
            <a:endParaRPr lang="sk-SK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7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63688" y="2708920"/>
            <a:ext cx="5832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000" b="1" spc="-10" dirty="0">
                <a:ln w="6350">
                  <a:noFill/>
                </a:ln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Ďakujeme za pozornosť </a:t>
            </a:r>
            <a:r>
              <a:rPr lang="sk-SK" sz="3000" b="1" spc="-10" dirty="0">
                <a:ln w="6350">
                  <a:noFill/>
                </a:ln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k-SK" sz="3000" b="1" spc="-10" dirty="0">
              <a:ln w="6350">
                <a:noFill/>
              </a:ln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7" y="1196752"/>
            <a:ext cx="7848873" cy="65174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vykonáva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štátny požiarny dozor na úseku zisťovania príčin vzniku požiarov a štatistického sledovania a vypracúvania rozborov požiarovosti</a:t>
            </a: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endParaRPr lang="sk-SK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60363" indent="-360363" algn="just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vykonáva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zisťovanie príčin vzniku požiarov v obzvlášť závažných prípadoch a poskytuje odbornú a technickú pomoc pri objasňovaní príčin vzniku požiarov</a:t>
            </a: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endParaRPr lang="sk-SK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60363" indent="-360363" algn="just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zabezpečuje zber údajov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o požiaroch v Slovenskej republike a spracúva štatistické rozbory a analýzy vývoja požiarovosti,</a:t>
            </a:r>
          </a:p>
          <a:p>
            <a:pPr marL="360363" indent="-360363" algn="just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podieľa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sa na plnení úloh v oblasti zabezpečovania programového vybavenia pre informačný systém </a:t>
            </a:r>
            <a:r>
              <a:rPr lang="sk-SK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HaZZ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 na úseku zisťovania príčin vzniku požiaru</a:t>
            </a: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endParaRPr lang="sk-SK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360363" indent="-360363" algn="just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spracúva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požiarnotechnické expertízy,</a:t>
            </a:r>
          </a:p>
          <a:p>
            <a:pPr marL="360363" indent="-360363" algn="just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spracúva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odborné posudky k príčinám vzniku požiarov pre orgány činné </a:t>
            </a: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v trestnom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konaní a pre právnické osoby,</a:t>
            </a:r>
          </a:p>
          <a:p>
            <a:pPr marL="360363" indent="-360363" algn="just"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usmerňuje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po odborno-metodickej stránke činnosti krajských </a:t>
            </a: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a okresných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riaditeľstiev </a:t>
            </a:r>
            <a:r>
              <a:rPr lang="sk-SK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HaZZ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 v oblasti zisťovania príčin vzniku požiarov </a:t>
            </a:r>
            <a:r>
              <a:rPr lang="sk-SK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a štatistického </a:t>
            </a:r>
            <a:r>
              <a:rPr lang="sk-SK" sz="1800" dirty="0">
                <a:solidFill>
                  <a:schemeClr val="bg1"/>
                </a:solidFill>
                <a:latin typeface="Arial" panose="020B0604020202020204" pitchFamily="34" charset="0"/>
              </a:rPr>
              <a:t>sledovania a vypracúvania rozborov požiarovosti.</a:t>
            </a:r>
          </a:p>
          <a:p>
            <a:pPr marL="360363" indent="-360363" algn="just">
              <a:lnSpc>
                <a:spcPct val="80000"/>
              </a:lnSpc>
              <a:buClr>
                <a:srgbClr val="FF6600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sk-SK" sz="18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1" y="498339"/>
            <a:ext cx="8640960" cy="505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indent="-360363">
              <a:lnSpc>
                <a:spcPct val="80000"/>
              </a:lnSpc>
              <a:defRPr/>
            </a:pPr>
            <a:r>
              <a:rPr lang="sk-SK" sz="2400" spc="-1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Oddelenie analytické a expertízne</a:t>
            </a:r>
            <a:endParaRPr lang="sk-SK" sz="2100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67544" y="403200"/>
            <a:ext cx="8229600" cy="634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sk-SK" sz="2100" b="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Organizácia zisťovania príčin vzniku požiarov v SR</a:t>
            </a:r>
            <a:b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sk-SK" sz="2100" b="1" i="0" u="none" strike="noStrike" kern="1200" cap="none" spc="0" normalizeH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3047676" y="3500435"/>
            <a:ext cx="2879725" cy="647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KR HaZZ</a:t>
            </a:r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3047676" y="4892970"/>
            <a:ext cx="2879725" cy="647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OR HaZZ</a:t>
            </a:r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27" name="Text Box 65"/>
          <p:cNvSpPr txBox="1">
            <a:spLocks noChangeArrowheads="1"/>
          </p:cNvSpPr>
          <p:nvPr/>
        </p:nvSpPr>
        <p:spPr bwMode="auto">
          <a:xfrm>
            <a:off x="683568" y="2343640"/>
            <a:ext cx="2879725" cy="10485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>
              <a:defRPr/>
            </a:pPr>
            <a:endParaRPr lang="sk-SK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PTEÚ MV SR</a:t>
            </a:r>
          </a:p>
          <a:p>
            <a:pPr algn="ctr">
              <a:defRPr/>
            </a:pPr>
            <a:r>
              <a:rPr lang="sk-SK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oddelenie analytické a expertízne</a:t>
            </a: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 </a:t>
            </a:r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5652120" y="2413523"/>
            <a:ext cx="2879725" cy="647700"/>
          </a:xfrm>
          <a:prstGeom prst="rect">
            <a:avLst/>
          </a:prstGeom>
          <a:gradFill flip="none" rotWithShape="1">
            <a:gsLst>
              <a:gs pos="46000">
                <a:srgbClr val="7030A0">
                  <a:lumMod val="22000"/>
                  <a:lumOff val="78000"/>
                </a:srgbClr>
              </a:gs>
              <a:gs pos="56000">
                <a:srgbClr val="4BACC6">
                  <a:lumMod val="40000"/>
                  <a:lumOff val="6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bri"/>
              </a:rPr>
              <a:t>Výcvikové centrum „LEŠŤ“</a:t>
            </a:r>
            <a:endParaRPr kumimoji="0" lang="sk-SK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</a:endParaRPr>
          </a:p>
        </p:txBody>
      </p:sp>
      <p:cxnSp>
        <p:nvCxnSpPr>
          <p:cNvPr id="29" name="Rovná spojnica 28"/>
          <p:cNvCxnSpPr>
            <a:stCxn id="43" idx="2"/>
            <a:endCxn id="25" idx="0"/>
          </p:cNvCxnSpPr>
          <p:nvPr/>
        </p:nvCxnSpPr>
        <p:spPr>
          <a:xfrm>
            <a:off x="4486398" y="2116637"/>
            <a:ext cx="1141" cy="1383798"/>
          </a:xfrm>
          <a:prstGeom prst="line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0" name="Rovná spojnica 29"/>
          <p:cNvCxnSpPr>
            <a:stCxn id="25" idx="2"/>
            <a:endCxn id="26" idx="0"/>
          </p:cNvCxnSpPr>
          <p:nvPr/>
        </p:nvCxnSpPr>
        <p:spPr>
          <a:xfrm flipH="1">
            <a:off x="4487540" y="4148136"/>
            <a:ext cx="1" cy="744835"/>
          </a:xfrm>
          <a:prstGeom prst="line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1" name="Rovná spojnica 30"/>
          <p:cNvCxnSpPr/>
          <p:nvPr/>
        </p:nvCxnSpPr>
        <p:spPr>
          <a:xfrm>
            <a:off x="1604487" y="1766107"/>
            <a:ext cx="0" cy="570823"/>
          </a:xfrm>
          <a:prstGeom prst="line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2" name="Rovná spojnica 31"/>
          <p:cNvCxnSpPr/>
          <p:nvPr/>
        </p:nvCxnSpPr>
        <p:spPr>
          <a:xfrm flipH="1">
            <a:off x="1570599" y="1740508"/>
            <a:ext cx="1488936" cy="0"/>
          </a:xfrm>
          <a:prstGeom prst="line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3" name="Rovná spojnica 32"/>
          <p:cNvCxnSpPr/>
          <p:nvPr/>
        </p:nvCxnSpPr>
        <p:spPr>
          <a:xfrm flipH="1">
            <a:off x="5932363" y="1792787"/>
            <a:ext cx="1432967" cy="0"/>
          </a:xfrm>
          <a:prstGeom prst="line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4" name="Rovná spojnica 33"/>
          <p:cNvCxnSpPr/>
          <p:nvPr/>
        </p:nvCxnSpPr>
        <p:spPr>
          <a:xfrm>
            <a:off x="7387763" y="1766106"/>
            <a:ext cx="0" cy="647376"/>
          </a:xfrm>
          <a:prstGeom prst="line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5" name="Rovná spojnica 34"/>
          <p:cNvCxnSpPr/>
          <p:nvPr/>
        </p:nvCxnSpPr>
        <p:spPr>
          <a:xfrm>
            <a:off x="1619673" y="3381174"/>
            <a:ext cx="18801" cy="1871836"/>
          </a:xfrm>
          <a:prstGeom prst="line">
            <a:avLst/>
          </a:prstGeom>
          <a:noFill/>
          <a:ln w="6350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36" name="Rovná spojnica 35"/>
          <p:cNvCxnSpPr/>
          <p:nvPr/>
        </p:nvCxnSpPr>
        <p:spPr>
          <a:xfrm flipH="1">
            <a:off x="1619673" y="5253010"/>
            <a:ext cx="1444316" cy="0"/>
          </a:xfrm>
          <a:prstGeom prst="line">
            <a:avLst/>
          </a:prstGeom>
          <a:noFill/>
          <a:ln w="63500" cap="flat" cmpd="sng" algn="ctr">
            <a:solidFill>
              <a:srgbClr val="00B050"/>
            </a:solidFill>
            <a:prstDash val="solid"/>
            <a:headEnd type="triangle"/>
          </a:ln>
          <a:effectLst/>
        </p:spPr>
      </p:cxnSp>
      <p:cxnSp>
        <p:nvCxnSpPr>
          <p:cNvPr id="37" name="Rovná spojnica 36"/>
          <p:cNvCxnSpPr/>
          <p:nvPr/>
        </p:nvCxnSpPr>
        <p:spPr>
          <a:xfrm flipH="1">
            <a:off x="1628759" y="3825840"/>
            <a:ext cx="1444316" cy="0"/>
          </a:xfrm>
          <a:prstGeom prst="line">
            <a:avLst/>
          </a:prstGeom>
          <a:noFill/>
          <a:ln w="63500" cap="flat" cmpd="sng" algn="ctr">
            <a:solidFill>
              <a:srgbClr val="00B050"/>
            </a:solidFill>
            <a:prstDash val="solid"/>
            <a:headEnd type="triangle"/>
            <a:tailEnd type="none"/>
          </a:ln>
          <a:effectLst/>
        </p:spPr>
      </p:cxnSp>
      <p:cxnSp>
        <p:nvCxnSpPr>
          <p:cNvPr id="38" name="Rovná spojnica 37"/>
          <p:cNvCxnSpPr>
            <a:stCxn id="28" idx="1"/>
          </p:cNvCxnSpPr>
          <p:nvPr/>
        </p:nvCxnSpPr>
        <p:spPr>
          <a:xfrm flipH="1">
            <a:off x="3563293" y="2737373"/>
            <a:ext cx="2088827" cy="0"/>
          </a:xfrm>
          <a:prstGeom prst="line">
            <a:avLst/>
          </a:prstGeom>
          <a:noFill/>
          <a:ln w="63500" cap="flat" cmpd="sng" algn="ctr">
            <a:solidFill>
              <a:srgbClr val="00B050"/>
            </a:solidFill>
            <a:prstDash val="solid"/>
            <a:headEnd type="triangle"/>
          </a:ln>
          <a:effectLst/>
        </p:spPr>
      </p:cxnSp>
      <p:cxnSp>
        <p:nvCxnSpPr>
          <p:cNvPr id="39" name="Rovná spojnica 38"/>
          <p:cNvCxnSpPr/>
          <p:nvPr/>
        </p:nvCxnSpPr>
        <p:spPr>
          <a:xfrm flipH="1">
            <a:off x="683568" y="5940403"/>
            <a:ext cx="2736304" cy="11540"/>
          </a:xfrm>
          <a:prstGeom prst="line">
            <a:avLst/>
          </a:prstGeom>
          <a:noFill/>
          <a:ln w="635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</a:ln>
          <a:effectLst/>
        </p:spPr>
      </p:cxnSp>
      <p:cxnSp>
        <p:nvCxnSpPr>
          <p:cNvPr id="40" name="Rovná spojnica 39"/>
          <p:cNvCxnSpPr/>
          <p:nvPr/>
        </p:nvCxnSpPr>
        <p:spPr>
          <a:xfrm flipH="1">
            <a:off x="4582345" y="5951943"/>
            <a:ext cx="3878087" cy="0"/>
          </a:xfrm>
          <a:prstGeom prst="line">
            <a:avLst/>
          </a:prstGeom>
          <a:noFill/>
          <a:ln w="63500" cap="flat" cmpd="sng" algn="ctr">
            <a:solidFill>
              <a:srgbClr val="00B050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41" name="BlokTextu 40"/>
          <p:cNvSpPr txBox="1"/>
          <p:nvPr/>
        </p:nvSpPr>
        <p:spPr>
          <a:xfrm>
            <a:off x="539552" y="603954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  <a:latin typeface="Calibri"/>
              </a:rPr>
              <a:t>Organizačné zabezpečenie</a:t>
            </a:r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dĺžnik 41"/>
          <p:cNvSpPr/>
          <p:nvPr/>
        </p:nvSpPr>
        <p:spPr>
          <a:xfrm>
            <a:off x="4486397" y="6039543"/>
            <a:ext cx="3535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  <a:latin typeface="Calibri"/>
              </a:rPr>
              <a:t>Technická a metodická podpora ZPP</a:t>
            </a:r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45"/>
          <p:cNvSpPr txBox="1">
            <a:spLocks noChangeAspect="1" noChangeArrowheads="1"/>
          </p:cNvSpPr>
          <p:nvPr/>
        </p:nvSpPr>
        <p:spPr bwMode="auto">
          <a:xfrm>
            <a:off x="3046535" y="1468937"/>
            <a:ext cx="2879725" cy="6477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</a:rPr>
              <a:t>Prezídium HaZZ</a:t>
            </a:r>
            <a:endParaRPr lang="sk-SK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7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sah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84" y="918547"/>
            <a:ext cx="8229600" cy="435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447851" y="5387499"/>
            <a:ext cx="853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krajov, 79 okresov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KR HaZZ, 50 OR HaZZ, 55 </a:t>
            </a:r>
            <a:r>
              <a:rPr lang="sk-S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zisťovateľov</a:t>
            </a:r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príčin vzniku požiarov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každom OR </a:t>
            </a:r>
            <a:r>
              <a:rPr lang="sk-S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HaZZ</a:t>
            </a:r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min. 1 </a:t>
            </a:r>
            <a:r>
              <a:rPr lang="sk-SK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zisťovateľ</a:t>
            </a:r>
            <a:endParaRPr lang="sk-SK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Bratislava - 3, Košice - 2, Prešov – 2, Žilina - 2</a:t>
            </a:r>
          </a:p>
          <a:p>
            <a:r>
              <a:rPr lang="sk-SK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971600" y="173216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  <a:latin typeface="Calibri"/>
              </a:rPr>
              <a:t>CZ</a:t>
            </a:r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364088" y="110267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  <a:latin typeface="Calibri"/>
              </a:rPr>
              <a:t>PL</a:t>
            </a:r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8316416" y="32209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  <a:latin typeface="Calibri"/>
              </a:rPr>
              <a:t>UI</a:t>
            </a:r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647564" y="48161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  <a:latin typeface="Calibri"/>
              </a:rPr>
              <a:t>AU</a:t>
            </a:r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5580112" y="46438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prstClr val="black"/>
                </a:solidFill>
                <a:latin typeface="Calibri"/>
              </a:rPr>
              <a:t>HU</a:t>
            </a:r>
            <a:endParaRPr lang="sk-SK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2258" y="188640"/>
            <a:ext cx="8941719" cy="724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Územné členenie SR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5950" y="403201"/>
            <a:ext cx="7931150" cy="649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363" marR="0" lvl="0" indent="-360363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Legislatíva na úseku zisťovania príčin vzniku požiarov</a:t>
            </a:r>
            <a:endParaRPr kumimoji="0" lang="sk-SK" sz="2100" b="1" i="0" u="none" strike="noStrike" kern="1200" cap="none" spc="0" normalizeH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3568" y="1268760"/>
            <a:ext cx="7863532" cy="4852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Zákon NR SR č. 314/2001 Z. z. o ochrane pred požiarmi v znení neskorších predpisov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povinnosti právnických a fyzických osôb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ŠPD vykonávaný zisťovaním príčin vzniku požiarov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oprávnenie orgánov vykonávajúcich ŠPD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zisťovanie príčin vzniku požiarov v obzvlášť závažných prípadoch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zisťovanie príčin vzniku požiarov v závažných prípadoch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Vyhláška MV SR č. 121/2002 Z. z. o požiarnej prevencii v znení neskorších predpisov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správa o zásahu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odborný posudok o príčine vzniku požiaru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požiarnotechnická expertíza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rozbory požiarovosti</a:t>
            </a:r>
          </a:p>
        </p:txBody>
      </p:sp>
    </p:spTree>
    <p:extLst>
      <p:ext uri="{BB962C8B-B14F-4D97-AF65-F5344CB8AC3E}">
        <p14:creationId xmlns:p14="http://schemas.microsoft.com/office/powerpoint/2010/main" val="30474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188640"/>
            <a:ext cx="8229600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100" b="1" i="0" u="none" strike="noStrike" kern="1200" cap="none" spc="-2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Interné akty riadenia na úseku zisťovania príčin vzniku požiarov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3568" y="1556792"/>
            <a:ext cx="8013576" cy="4924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marR="0" lvl="0" indent="-63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k-SK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Pokyn prezidenta Hasičského a záchranného zboru č. 32/2016 o zisťovaní príčin vzniku požiarov a o štatistickom sledovaní požiarovosti (ďalej len „pokyn“) upravuje:</a:t>
            </a: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organizačné zabezpečenie zisťovania príčin vzniku požiarov</a:t>
            </a: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materiálno-technické vybavenie </a:t>
            </a:r>
            <a:r>
              <a:rPr kumimoji="0" lang="sk-SK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zisťovateľa</a:t>
            </a: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príčin vzniku požiarov</a:t>
            </a: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podrobnosti o odbere vzoriek z požiariska</a:t>
            </a: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podrobnosti o vedení dokumentácie</a:t>
            </a: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štatistické sledovanie požiarovosti</a:t>
            </a: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rozbory požiarovosti</a:t>
            </a:r>
          </a:p>
          <a:p>
            <a:pPr marL="6350" marR="0" lvl="0" indent="-63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5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k-SK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2109</TotalTime>
  <Words>1564</Words>
  <Application>Microsoft Office PowerPoint</Application>
  <PresentationFormat>Prezentácia na obrazovke (4:3)</PresentationFormat>
  <Paragraphs>452</Paragraphs>
  <Slides>41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50" baseType="lpstr">
      <vt:lpstr>Arial</vt:lpstr>
      <vt:lpstr>Book Antiqua</vt:lpstr>
      <vt:lpstr>Calibri</vt:lpstr>
      <vt:lpstr>Lucida Sans</vt:lpstr>
      <vt:lpstr>Tahoma</vt:lpstr>
      <vt:lpstr>Wingdings</vt:lpstr>
      <vt:lpstr>Wingdings 2</vt:lpstr>
      <vt:lpstr>Wingdings 3</vt:lpstr>
      <vt:lpstr>Špička</vt:lpstr>
      <vt:lpstr>Prezentácia programu PowerPoint</vt:lpstr>
      <vt:lpstr>Prezentácia programu PowerPoint</vt:lpstr>
      <vt:lpstr>Požiarnotechnický a expertízny ústav MV SR</vt:lpstr>
      <vt:lpstr>Požiarnotechnický a expertízny ústav MV SR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MVSR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Ivo Rozsypal</dc:creator>
  <cp:lastModifiedBy>Slavomír Rekšák</cp:lastModifiedBy>
  <cp:revision>234</cp:revision>
  <dcterms:created xsi:type="dcterms:W3CDTF">2019-09-23T08:34:13Z</dcterms:created>
  <dcterms:modified xsi:type="dcterms:W3CDTF">2022-08-15T10:19:59Z</dcterms:modified>
</cp:coreProperties>
</file>